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6"/>
  </p:notesMasterIdLst>
  <p:handoutMasterIdLst>
    <p:handoutMasterId r:id="rId27"/>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8" r:id="rId21"/>
    <p:sldId id="289" r:id="rId22"/>
    <p:sldId id="274" r:id="rId23"/>
    <p:sldId id="275" r:id="rId24"/>
    <p:sldId id="329" r:id="rId25"/>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8" d="100"/>
          <a:sy n="78" d="100"/>
        </p:scale>
        <p:origin x="2112" y="4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E03B4E-0AA1-4439-B8F8-0563DCCE37F7}" type="doc">
      <dgm:prSet loTypeId="urn:microsoft.com/office/officeart/2005/8/layout/process1" loCatId="process" qsTypeId="urn:microsoft.com/office/officeart/2005/8/quickstyle/simple1" qsCatId="simple" csTypeId="urn:microsoft.com/office/officeart/2005/8/colors/accent1_2" csCatId="accent1" phldr="1"/>
      <dgm:spPr/>
    </dgm:pt>
    <dgm:pt modelId="{25D25D1D-95CE-4915-AB0C-3F31205D2483}">
      <dgm:prSet phldrT="[Text]"/>
      <dgm:spPr/>
      <dgm:t>
        <a:bodyPr/>
        <a:lstStyle/>
        <a:p>
          <a:r>
            <a:rPr lang="en-US" dirty="0"/>
            <a:t>Request API</a:t>
          </a:r>
        </a:p>
      </dgm:t>
    </dgm:pt>
    <dgm:pt modelId="{E3B46A2F-783A-455B-BD26-750CE5FC7F04}" type="parTrans" cxnId="{75EAD960-A750-417F-AF1C-E93146EE4925}">
      <dgm:prSet/>
      <dgm:spPr/>
      <dgm:t>
        <a:bodyPr/>
        <a:lstStyle/>
        <a:p>
          <a:endParaRPr lang="en-US"/>
        </a:p>
      </dgm:t>
    </dgm:pt>
    <dgm:pt modelId="{1DC3B1AC-9F9A-4332-BBCD-CFC8642868B5}" type="sibTrans" cxnId="{75EAD960-A750-417F-AF1C-E93146EE4925}">
      <dgm:prSet/>
      <dgm:spPr/>
      <dgm:t>
        <a:bodyPr/>
        <a:lstStyle/>
        <a:p>
          <a:endParaRPr lang="en-US"/>
        </a:p>
      </dgm:t>
    </dgm:pt>
    <dgm:pt modelId="{529FE0FD-FDC0-43BF-B44F-4E4EA42A78FA}">
      <dgm:prSet phldrT="[Text]"/>
      <dgm:spPr/>
      <dgm:t>
        <a:bodyPr/>
        <a:lstStyle/>
        <a:p>
          <a:r>
            <a:rPr lang="en-US" dirty="0"/>
            <a:t>Normalize and convert the response into </a:t>
          </a:r>
          <a:r>
            <a:rPr lang="en-US" dirty="0" err="1"/>
            <a:t>Dataframe</a:t>
          </a:r>
          <a:endParaRPr lang="en-US" dirty="0"/>
        </a:p>
      </dgm:t>
    </dgm:pt>
    <dgm:pt modelId="{F7F3D0A6-76BE-4A2A-B6F3-24A45B9FDEC5}" type="parTrans" cxnId="{4A0E9C8E-2F4A-44D5-9B66-65840A3BE626}">
      <dgm:prSet/>
      <dgm:spPr/>
      <dgm:t>
        <a:bodyPr/>
        <a:lstStyle/>
        <a:p>
          <a:endParaRPr lang="en-US"/>
        </a:p>
      </dgm:t>
    </dgm:pt>
    <dgm:pt modelId="{B084E83C-A296-493C-9E74-B155710950B0}" type="sibTrans" cxnId="{4A0E9C8E-2F4A-44D5-9B66-65840A3BE626}">
      <dgm:prSet/>
      <dgm:spPr/>
      <dgm:t>
        <a:bodyPr/>
        <a:lstStyle/>
        <a:p>
          <a:endParaRPr lang="en-US"/>
        </a:p>
      </dgm:t>
    </dgm:pt>
    <dgm:pt modelId="{0DD36864-BADE-4FBB-9E2C-532ED0821DA7}">
      <dgm:prSet phldrT="[Text]"/>
      <dgm:spPr/>
      <dgm:t>
        <a:bodyPr/>
        <a:lstStyle/>
        <a:p>
          <a:r>
            <a:rPr lang="en-US" dirty="0"/>
            <a:t>Filter data only using Falcon 9</a:t>
          </a:r>
        </a:p>
      </dgm:t>
    </dgm:pt>
    <dgm:pt modelId="{0E538871-90F7-4204-9FC9-2DAE3AADADA5}" type="parTrans" cxnId="{D526EB26-625D-42D7-8399-765D0063EC0C}">
      <dgm:prSet/>
      <dgm:spPr/>
      <dgm:t>
        <a:bodyPr/>
        <a:lstStyle/>
        <a:p>
          <a:endParaRPr lang="en-US"/>
        </a:p>
      </dgm:t>
    </dgm:pt>
    <dgm:pt modelId="{3815958F-C0B1-4A75-B70C-EC05103AB2C7}" type="sibTrans" cxnId="{D526EB26-625D-42D7-8399-765D0063EC0C}">
      <dgm:prSet/>
      <dgm:spPr/>
      <dgm:t>
        <a:bodyPr/>
        <a:lstStyle/>
        <a:p>
          <a:endParaRPr lang="en-US"/>
        </a:p>
      </dgm:t>
    </dgm:pt>
    <dgm:pt modelId="{EB9C819D-BD40-4EAC-AA37-3CE47CF30103}">
      <dgm:prSet phldrT="[Text]"/>
      <dgm:spPr/>
      <dgm:t>
        <a:bodyPr/>
        <a:lstStyle/>
        <a:p>
          <a:r>
            <a:rPr lang="en-US" dirty="0"/>
            <a:t>Replace missing value with the mean</a:t>
          </a:r>
        </a:p>
      </dgm:t>
    </dgm:pt>
    <dgm:pt modelId="{067816B2-99B7-44CB-A90A-D612272BB051}" type="parTrans" cxnId="{3676AE64-9A10-463D-B089-31353F6D4E5C}">
      <dgm:prSet/>
      <dgm:spPr/>
      <dgm:t>
        <a:bodyPr/>
        <a:lstStyle/>
        <a:p>
          <a:endParaRPr lang="en-US"/>
        </a:p>
      </dgm:t>
    </dgm:pt>
    <dgm:pt modelId="{1F679416-7FD5-4A04-9BD8-43EDF6FC2B6C}" type="sibTrans" cxnId="{3676AE64-9A10-463D-B089-31353F6D4E5C}">
      <dgm:prSet/>
      <dgm:spPr/>
      <dgm:t>
        <a:bodyPr/>
        <a:lstStyle/>
        <a:p>
          <a:endParaRPr lang="en-US"/>
        </a:p>
      </dgm:t>
    </dgm:pt>
    <dgm:pt modelId="{F130C590-17F3-4F93-8D67-9B82545A4A7C}" type="pres">
      <dgm:prSet presAssocID="{E2E03B4E-0AA1-4439-B8F8-0563DCCE37F7}" presName="Name0" presStyleCnt="0">
        <dgm:presLayoutVars>
          <dgm:dir/>
          <dgm:resizeHandles val="exact"/>
        </dgm:presLayoutVars>
      </dgm:prSet>
      <dgm:spPr/>
    </dgm:pt>
    <dgm:pt modelId="{2CF0369F-EDDA-47E0-992A-C4F8C45B23C1}" type="pres">
      <dgm:prSet presAssocID="{25D25D1D-95CE-4915-AB0C-3F31205D2483}" presName="node" presStyleLbl="node1" presStyleIdx="0" presStyleCnt="4">
        <dgm:presLayoutVars>
          <dgm:bulletEnabled val="1"/>
        </dgm:presLayoutVars>
      </dgm:prSet>
      <dgm:spPr/>
    </dgm:pt>
    <dgm:pt modelId="{5CA39CDE-764F-4413-B2D4-7DFAA3268E90}" type="pres">
      <dgm:prSet presAssocID="{1DC3B1AC-9F9A-4332-BBCD-CFC8642868B5}" presName="sibTrans" presStyleLbl="sibTrans2D1" presStyleIdx="0" presStyleCnt="3"/>
      <dgm:spPr/>
    </dgm:pt>
    <dgm:pt modelId="{4BA0C04C-EB4A-4C49-876D-E1692C7F59A1}" type="pres">
      <dgm:prSet presAssocID="{1DC3B1AC-9F9A-4332-BBCD-CFC8642868B5}" presName="connectorText" presStyleLbl="sibTrans2D1" presStyleIdx="0" presStyleCnt="3"/>
      <dgm:spPr/>
    </dgm:pt>
    <dgm:pt modelId="{8A28DE1E-CEC6-4E1A-B9AD-C24436EA8079}" type="pres">
      <dgm:prSet presAssocID="{529FE0FD-FDC0-43BF-B44F-4E4EA42A78FA}" presName="node" presStyleLbl="node1" presStyleIdx="1" presStyleCnt="4">
        <dgm:presLayoutVars>
          <dgm:bulletEnabled val="1"/>
        </dgm:presLayoutVars>
      </dgm:prSet>
      <dgm:spPr/>
    </dgm:pt>
    <dgm:pt modelId="{FE915813-1C21-4DCB-B33E-D98BD0919C5C}" type="pres">
      <dgm:prSet presAssocID="{B084E83C-A296-493C-9E74-B155710950B0}" presName="sibTrans" presStyleLbl="sibTrans2D1" presStyleIdx="1" presStyleCnt="3"/>
      <dgm:spPr/>
    </dgm:pt>
    <dgm:pt modelId="{4E12E6FF-9CC9-4D70-ABDD-6936D9DA6EC5}" type="pres">
      <dgm:prSet presAssocID="{B084E83C-A296-493C-9E74-B155710950B0}" presName="connectorText" presStyleLbl="sibTrans2D1" presStyleIdx="1" presStyleCnt="3"/>
      <dgm:spPr/>
    </dgm:pt>
    <dgm:pt modelId="{30546D86-B549-48AB-BC8E-6F678F673AA6}" type="pres">
      <dgm:prSet presAssocID="{0DD36864-BADE-4FBB-9E2C-532ED0821DA7}" presName="node" presStyleLbl="node1" presStyleIdx="2" presStyleCnt="4">
        <dgm:presLayoutVars>
          <dgm:bulletEnabled val="1"/>
        </dgm:presLayoutVars>
      </dgm:prSet>
      <dgm:spPr/>
    </dgm:pt>
    <dgm:pt modelId="{84CCCAFA-49D1-4739-8212-25FC1C0ECF31}" type="pres">
      <dgm:prSet presAssocID="{3815958F-C0B1-4A75-B70C-EC05103AB2C7}" presName="sibTrans" presStyleLbl="sibTrans2D1" presStyleIdx="2" presStyleCnt="3"/>
      <dgm:spPr/>
    </dgm:pt>
    <dgm:pt modelId="{AFE039BB-C7CC-4555-9525-BCD7B016E8C9}" type="pres">
      <dgm:prSet presAssocID="{3815958F-C0B1-4A75-B70C-EC05103AB2C7}" presName="connectorText" presStyleLbl="sibTrans2D1" presStyleIdx="2" presStyleCnt="3"/>
      <dgm:spPr/>
    </dgm:pt>
    <dgm:pt modelId="{5EC2C328-9F7F-420C-B093-F2CB26F9A526}" type="pres">
      <dgm:prSet presAssocID="{EB9C819D-BD40-4EAC-AA37-3CE47CF30103}" presName="node" presStyleLbl="node1" presStyleIdx="3" presStyleCnt="4">
        <dgm:presLayoutVars>
          <dgm:bulletEnabled val="1"/>
        </dgm:presLayoutVars>
      </dgm:prSet>
      <dgm:spPr/>
    </dgm:pt>
  </dgm:ptLst>
  <dgm:cxnLst>
    <dgm:cxn modelId="{AB438714-8A49-4A44-A278-825276333C7F}" type="presOf" srcId="{3815958F-C0B1-4A75-B70C-EC05103AB2C7}" destId="{AFE039BB-C7CC-4555-9525-BCD7B016E8C9}" srcOrd="1" destOrd="0" presId="urn:microsoft.com/office/officeart/2005/8/layout/process1"/>
    <dgm:cxn modelId="{11003E16-0A01-406C-B6DB-3FB9BD02B64F}" type="presOf" srcId="{E2E03B4E-0AA1-4439-B8F8-0563DCCE37F7}" destId="{F130C590-17F3-4F93-8D67-9B82545A4A7C}" srcOrd="0" destOrd="0" presId="urn:microsoft.com/office/officeart/2005/8/layout/process1"/>
    <dgm:cxn modelId="{D526EB26-625D-42D7-8399-765D0063EC0C}" srcId="{E2E03B4E-0AA1-4439-B8F8-0563DCCE37F7}" destId="{0DD36864-BADE-4FBB-9E2C-532ED0821DA7}" srcOrd="2" destOrd="0" parTransId="{0E538871-90F7-4204-9FC9-2DAE3AADADA5}" sibTransId="{3815958F-C0B1-4A75-B70C-EC05103AB2C7}"/>
    <dgm:cxn modelId="{5EAA2A28-79C5-487E-88AC-ECDE7BFAF9BF}" type="presOf" srcId="{3815958F-C0B1-4A75-B70C-EC05103AB2C7}" destId="{84CCCAFA-49D1-4739-8212-25FC1C0ECF31}" srcOrd="0" destOrd="0" presId="urn:microsoft.com/office/officeart/2005/8/layout/process1"/>
    <dgm:cxn modelId="{75EAD960-A750-417F-AF1C-E93146EE4925}" srcId="{E2E03B4E-0AA1-4439-B8F8-0563DCCE37F7}" destId="{25D25D1D-95CE-4915-AB0C-3F31205D2483}" srcOrd="0" destOrd="0" parTransId="{E3B46A2F-783A-455B-BD26-750CE5FC7F04}" sibTransId="{1DC3B1AC-9F9A-4332-BBCD-CFC8642868B5}"/>
    <dgm:cxn modelId="{7BEC3241-92B9-43E3-B73C-ADFAAB54410B}" type="presOf" srcId="{529FE0FD-FDC0-43BF-B44F-4E4EA42A78FA}" destId="{8A28DE1E-CEC6-4E1A-B9AD-C24436EA8079}" srcOrd="0" destOrd="0" presId="urn:microsoft.com/office/officeart/2005/8/layout/process1"/>
    <dgm:cxn modelId="{3676AE64-9A10-463D-B089-31353F6D4E5C}" srcId="{E2E03B4E-0AA1-4439-B8F8-0563DCCE37F7}" destId="{EB9C819D-BD40-4EAC-AA37-3CE47CF30103}" srcOrd="3" destOrd="0" parTransId="{067816B2-99B7-44CB-A90A-D612272BB051}" sibTransId="{1F679416-7FD5-4A04-9BD8-43EDF6FC2B6C}"/>
    <dgm:cxn modelId="{254CB24B-EC09-4034-B9A4-A358D09786AD}" type="presOf" srcId="{1DC3B1AC-9F9A-4332-BBCD-CFC8642868B5}" destId="{5CA39CDE-764F-4413-B2D4-7DFAA3268E90}" srcOrd="0" destOrd="0" presId="urn:microsoft.com/office/officeart/2005/8/layout/process1"/>
    <dgm:cxn modelId="{E7C61E55-D20A-4096-AF4B-368C1F6ABA93}" type="presOf" srcId="{0DD36864-BADE-4FBB-9E2C-532ED0821DA7}" destId="{30546D86-B549-48AB-BC8E-6F678F673AA6}" srcOrd="0" destOrd="0" presId="urn:microsoft.com/office/officeart/2005/8/layout/process1"/>
    <dgm:cxn modelId="{E26E5377-0EF6-4B6A-B8BD-AE8AA64EA50A}" type="presOf" srcId="{B084E83C-A296-493C-9E74-B155710950B0}" destId="{4E12E6FF-9CC9-4D70-ABDD-6936D9DA6EC5}" srcOrd="1" destOrd="0" presId="urn:microsoft.com/office/officeart/2005/8/layout/process1"/>
    <dgm:cxn modelId="{4A0E9C8E-2F4A-44D5-9B66-65840A3BE626}" srcId="{E2E03B4E-0AA1-4439-B8F8-0563DCCE37F7}" destId="{529FE0FD-FDC0-43BF-B44F-4E4EA42A78FA}" srcOrd="1" destOrd="0" parTransId="{F7F3D0A6-76BE-4A2A-B6F3-24A45B9FDEC5}" sibTransId="{B084E83C-A296-493C-9E74-B155710950B0}"/>
    <dgm:cxn modelId="{A8A2989C-348D-44DE-BB3E-DF8DFB4AA1EF}" type="presOf" srcId="{25D25D1D-95CE-4915-AB0C-3F31205D2483}" destId="{2CF0369F-EDDA-47E0-992A-C4F8C45B23C1}" srcOrd="0" destOrd="0" presId="urn:microsoft.com/office/officeart/2005/8/layout/process1"/>
    <dgm:cxn modelId="{E519DCBE-B12A-42ED-8F84-76CF4DCD4821}" type="presOf" srcId="{B084E83C-A296-493C-9E74-B155710950B0}" destId="{FE915813-1C21-4DCB-B33E-D98BD0919C5C}" srcOrd="0" destOrd="0" presId="urn:microsoft.com/office/officeart/2005/8/layout/process1"/>
    <dgm:cxn modelId="{F26175D9-B2B1-4E06-BF00-3C42E10BB9F2}" type="presOf" srcId="{1DC3B1AC-9F9A-4332-BBCD-CFC8642868B5}" destId="{4BA0C04C-EB4A-4C49-876D-E1692C7F59A1}" srcOrd="1" destOrd="0" presId="urn:microsoft.com/office/officeart/2005/8/layout/process1"/>
    <dgm:cxn modelId="{2D85F2E8-B38A-4C08-B750-4112BAEA625A}" type="presOf" srcId="{EB9C819D-BD40-4EAC-AA37-3CE47CF30103}" destId="{5EC2C328-9F7F-420C-B093-F2CB26F9A526}" srcOrd="0" destOrd="0" presId="urn:microsoft.com/office/officeart/2005/8/layout/process1"/>
    <dgm:cxn modelId="{5608C73B-1EC1-4F3D-842E-92E084208292}" type="presParOf" srcId="{F130C590-17F3-4F93-8D67-9B82545A4A7C}" destId="{2CF0369F-EDDA-47E0-992A-C4F8C45B23C1}" srcOrd="0" destOrd="0" presId="urn:microsoft.com/office/officeart/2005/8/layout/process1"/>
    <dgm:cxn modelId="{97E12C44-E43A-4161-A6F1-BB0B5512CC02}" type="presParOf" srcId="{F130C590-17F3-4F93-8D67-9B82545A4A7C}" destId="{5CA39CDE-764F-4413-B2D4-7DFAA3268E90}" srcOrd="1" destOrd="0" presId="urn:microsoft.com/office/officeart/2005/8/layout/process1"/>
    <dgm:cxn modelId="{ECF67411-9A91-4EDD-99D7-144D64EC5C6F}" type="presParOf" srcId="{5CA39CDE-764F-4413-B2D4-7DFAA3268E90}" destId="{4BA0C04C-EB4A-4C49-876D-E1692C7F59A1}" srcOrd="0" destOrd="0" presId="urn:microsoft.com/office/officeart/2005/8/layout/process1"/>
    <dgm:cxn modelId="{15BE82C2-8491-4D7A-97E1-24D42C326722}" type="presParOf" srcId="{F130C590-17F3-4F93-8D67-9B82545A4A7C}" destId="{8A28DE1E-CEC6-4E1A-B9AD-C24436EA8079}" srcOrd="2" destOrd="0" presId="urn:microsoft.com/office/officeart/2005/8/layout/process1"/>
    <dgm:cxn modelId="{90F5FE03-136B-483B-8205-1BC92085B85E}" type="presParOf" srcId="{F130C590-17F3-4F93-8D67-9B82545A4A7C}" destId="{FE915813-1C21-4DCB-B33E-D98BD0919C5C}" srcOrd="3" destOrd="0" presId="urn:microsoft.com/office/officeart/2005/8/layout/process1"/>
    <dgm:cxn modelId="{197950C2-0FEC-4882-B640-85589996BABE}" type="presParOf" srcId="{FE915813-1C21-4DCB-B33E-D98BD0919C5C}" destId="{4E12E6FF-9CC9-4D70-ABDD-6936D9DA6EC5}" srcOrd="0" destOrd="0" presId="urn:microsoft.com/office/officeart/2005/8/layout/process1"/>
    <dgm:cxn modelId="{70D8FB1E-3BCA-492C-A6E4-1F1E9BFE88A6}" type="presParOf" srcId="{F130C590-17F3-4F93-8D67-9B82545A4A7C}" destId="{30546D86-B549-48AB-BC8E-6F678F673AA6}" srcOrd="4" destOrd="0" presId="urn:microsoft.com/office/officeart/2005/8/layout/process1"/>
    <dgm:cxn modelId="{7456F1AE-B046-48BB-9C3B-3381DE463896}" type="presParOf" srcId="{F130C590-17F3-4F93-8D67-9B82545A4A7C}" destId="{84CCCAFA-49D1-4739-8212-25FC1C0ECF31}" srcOrd="5" destOrd="0" presId="urn:microsoft.com/office/officeart/2005/8/layout/process1"/>
    <dgm:cxn modelId="{16F1311C-E9A0-4CD9-9F6F-EDB13894B5D0}" type="presParOf" srcId="{84CCCAFA-49D1-4739-8212-25FC1C0ECF31}" destId="{AFE039BB-C7CC-4555-9525-BCD7B016E8C9}" srcOrd="0" destOrd="0" presId="urn:microsoft.com/office/officeart/2005/8/layout/process1"/>
    <dgm:cxn modelId="{CE476121-77E1-4990-8AA3-29AFDA7A1FDA}" type="presParOf" srcId="{F130C590-17F3-4F93-8D67-9B82545A4A7C}" destId="{5EC2C328-9F7F-420C-B093-F2CB26F9A526}" srcOrd="6"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60227BA-CD52-4375-B81A-AFAE9441C453}"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523D84D0-8793-4EF0-8D28-985048A90C78}">
      <dgm:prSet phldrT="[Text]"/>
      <dgm:spPr/>
      <dgm:t>
        <a:bodyPr/>
        <a:lstStyle/>
        <a:p>
          <a:r>
            <a:rPr lang="en-US" dirty="0"/>
            <a:t>Create soup object</a:t>
          </a:r>
        </a:p>
      </dgm:t>
    </dgm:pt>
    <dgm:pt modelId="{7F0E94DB-3DF8-4806-A475-928680AD3703}" type="parTrans" cxnId="{72A72A43-93CA-44EB-9553-ACF1F114C110}">
      <dgm:prSet/>
      <dgm:spPr/>
      <dgm:t>
        <a:bodyPr/>
        <a:lstStyle/>
        <a:p>
          <a:endParaRPr lang="en-US"/>
        </a:p>
      </dgm:t>
    </dgm:pt>
    <dgm:pt modelId="{6D6505D6-5578-4F7A-9FBA-6A1AA641C695}" type="sibTrans" cxnId="{72A72A43-93CA-44EB-9553-ACF1F114C110}">
      <dgm:prSet/>
      <dgm:spPr/>
      <dgm:t>
        <a:bodyPr/>
        <a:lstStyle/>
        <a:p>
          <a:endParaRPr lang="en-US"/>
        </a:p>
      </dgm:t>
    </dgm:pt>
    <dgm:pt modelId="{2EB46C48-6003-44A7-A4C5-BBB9A265BA2A}">
      <dgm:prSet phldrT="[Text]"/>
      <dgm:spPr/>
      <dgm:t>
        <a:bodyPr/>
        <a:lstStyle/>
        <a:p>
          <a:r>
            <a:rPr lang="en-US" dirty="0"/>
            <a:t>Create object using </a:t>
          </a:r>
          <a:r>
            <a:rPr lang="en-US" dirty="0" err="1"/>
            <a:t>beautifulsoup</a:t>
          </a:r>
          <a:endParaRPr lang="en-US" dirty="0"/>
        </a:p>
      </dgm:t>
    </dgm:pt>
    <dgm:pt modelId="{FC28852B-9D67-4E5F-A94F-6FCD7EE295FB}" type="parTrans" cxnId="{60B43040-B20A-479D-A314-B1FD929E9030}">
      <dgm:prSet/>
      <dgm:spPr/>
      <dgm:t>
        <a:bodyPr/>
        <a:lstStyle/>
        <a:p>
          <a:endParaRPr lang="en-US"/>
        </a:p>
      </dgm:t>
    </dgm:pt>
    <dgm:pt modelId="{A30418ED-01DC-43E0-8B77-2C508FE46379}" type="sibTrans" cxnId="{60B43040-B20A-479D-A314-B1FD929E9030}">
      <dgm:prSet/>
      <dgm:spPr/>
      <dgm:t>
        <a:bodyPr/>
        <a:lstStyle/>
        <a:p>
          <a:endParaRPr lang="en-US"/>
        </a:p>
      </dgm:t>
    </dgm:pt>
    <dgm:pt modelId="{45C56E58-CAC0-4FE8-BF6F-C1BCB4A76D29}">
      <dgm:prSet phldrT="[Text]"/>
      <dgm:spPr/>
      <dgm:t>
        <a:bodyPr/>
        <a:lstStyle/>
        <a:p>
          <a:r>
            <a:rPr lang="en-US" dirty="0"/>
            <a:t>Request data from URL</a:t>
          </a:r>
        </a:p>
      </dgm:t>
    </dgm:pt>
    <dgm:pt modelId="{E0C6D521-AEF0-4AD7-B03F-91DB51BCCF62}" type="parTrans" cxnId="{137D1A9C-574C-4853-BC4F-3310802F7614}">
      <dgm:prSet/>
      <dgm:spPr/>
      <dgm:t>
        <a:bodyPr/>
        <a:lstStyle/>
        <a:p>
          <a:endParaRPr lang="en-US"/>
        </a:p>
      </dgm:t>
    </dgm:pt>
    <dgm:pt modelId="{791A7F5E-64AA-4B00-8FB4-72B3634FF6A5}" type="sibTrans" cxnId="{137D1A9C-574C-4853-BC4F-3310802F7614}">
      <dgm:prSet/>
      <dgm:spPr/>
      <dgm:t>
        <a:bodyPr/>
        <a:lstStyle/>
        <a:p>
          <a:endParaRPr lang="en-US"/>
        </a:p>
      </dgm:t>
    </dgm:pt>
    <dgm:pt modelId="{5D0A4625-CA01-4B09-941B-6DFF6C3E2896}">
      <dgm:prSet phldrT="[Text]"/>
      <dgm:spPr/>
      <dgm:t>
        <a:bodyPr/>
        <a:lstStyle/>
        <a:p>
          <a:r>
            <a:rPr lang="en-US" dirty="0"/>
            <a:t>Insert </a:t>
          </a:r>
          <a:r>
            <a:rPr lang="en-US" dirty="0" err="1"/>
            <a:t>url</a:t>
          </a:r>
          <a:r>
            <a:rPr lang="en-US" dirty="0"/>
            <a:t> that is about to be scrapped</a:t>
          </a:r>
        </a:p>
      </dgm:t>
    </dgm:pt>
    <dgm:pt modelId="{AD98D2D3-FFD5-4AF7-8686-2B1D4F6929EF}" type="parTrans" cxnId="{1AEEF018-ED68-44FE-ABE3-F96F5315C63C}">
      <dgm:prSet/>
      <dgm:spPr/>
      <dgm:t>
        <a:bodyPr/>
        <a:lstStyle/>
        <a:p>
          <a:endParaRPr lang="en-US"/>
        </a:p>
      </dgm:t>
    </dgm:pt>
    <dgm:pt modelId="{03A23B49-5575-40A8-9F0F-5BCEDF10EDEC}" type="sibTrans" cxnId="{1AEEF018-ED68-44FE-ABE3-F96F5315C63C}">
      <dgm:prSet/>
      <dgm:spPr/>
      <dgm:t>
        <a:bodyPr/>
        <a:lstStyle/>
        <a:p>
          <a:endParaRPr lang="en-US"/>
        </a:p>
      </dgm:t>
    </dgm:pt>
    <dgm:pt modelId="{021ECE41-427B-4EE3-B4AB-1230CB5FFE83}">
      <dgm:prSet phldrT="[Text]"/>
      <dgm:spPr/>
      <dgm:t>
        <a:bodyPr/>
        <a:lstStyle/>
        <a:p>
          <a:r>
            <a:rPr lang="en-US" dirty="0"/>
            <a:t>Extract information</a:t>
          </a:r>
        </a:p>
      </dgm:t>
    </dgm:pt>
    <dgm:pt modelId="{A27725AF-1A4F-459C-95C9-C80363370689}" type="parTrans" cxnId="{0302C418-7014-4136-A817-656C470FD1C0}">
      <dgm:prSet/>
      <dgm:spPr/>
      <dgm:t>
        <a:bodyPr/>
        <a:lstStyle/>
        <a:p>
          <a:endParaRPr lang="en-US"/>
        </a:p>
      </dgm:t>
    </dgm:pt>
    <dgm:pt modelId="{2DBAB875-A268-4D1C-9AFE-0B5654FBA072}" type="sibTrans" cxnId="{0302C418-7014-4136-A817-656C470FD1C0}">
      <dgm:prSet/>
      <dgm:spPr/>
      <dgm:t>
        <a:bodyPr/>
        <a:lstStyle/>
        <a:p>
          <a:endParaRPr lang="en-US"/>
        </a:p>
      </dgm:t>
    </dgm:pt>
    <dgm:pt modelId="{0120F62A-5AEB-4EE2-A09B-E7256FF6B972}">
      <dgm:prSet phldrT="[Text]"/>
      <dgm:spPr/>
      <dgm:t>
        <a:bodyPr/>
        <a:lstStyle/>
        <a:p>
          <a:r>
            <a:rPr lang="en-US" dirty="0"/>
            <a:t>Get key element in the HTML</a:t>
          </a:r>
        </a:p>
      </dgm:t>
    </dgm:pt>
    <dgm:pt modelId="{39CC7FAF-8B5A-40FC-A01D-00FCFA1F18E4}" type="parTrans" cxnId="{52E9CAD2-07D5-4B86-BF3D-1AC8BE174FD8}">
      <dgm:prSet/>
      <dgm:spPr/>
      <dgm:t>
        <a:bodyPr/>
        <a:lstStyle/>
        <a:p>
          <a:endParaRPr lang="en-US"/>
        </a:p>
      </dgm:t>
    </dgm:pt>
    <dgm:pt modelId="{8495C9C8-88BF-4252-9B5C-7378A5B11776}" type="sibTrans" cxnId="{52E9CAD2-07D5-4B86-BF3D-1AC8BE174FD8}">
      <dgm:prSet/>
      <dgm:spPr/>
      <dgm:t>
        <a:bodyPr/>
        <a:lstStyle/>
        <a:p>
          <a:endParaRPr lang="en-US"/>
        </a:p>
      </dgm:t>
    </dgm:pt>
    <dgm:pt modelId="{F32C839F-6077-4A2C-B1D0-EDD2D5CFB2A5}">
      <dgm:prSet phldrT="[Text]"/>
      <dgm:spPr/>
      <dgm:t>
        <a:bodyPr/>
        <a:lstStyle/>
        <a:p>
          <a:r>
            <a:rPr lang="en-US" dirty="0"/>
            <a:t>Turn data into table</a:t>
          </a:r>
        </a:p>
      </dgm:t>
    </dgm:pt>
    <dgm:pt modelId="{C72615AE-405D-4833-B90E-B7E722D8443E}" type="parTrans" cxnId="{7813913F-1FDE-43DE-A64E-82DCF529B968}">
      <dgm:prSet/>
      <dgm:spPr/>
      <dgm:t>
        <a:bodyPr/>
        <a:lstStyle/>
        <a:p>
          <a:endParaRPr lang="en-US"/>
        </a:p>
      </dgm:t>
    </dgm:pt>
    <dgm:pt modelId="{C062DB61-2284-4C99-AF15-F3611AE81D38}" type="sibTrans" cxnId="{7813913F-1FDE-43DE-A64E-82DCF529B968}">
      <dgm:prSet/>
      <dgm:spPr/>
      <dgm:t>
        <a:bodyPr/>
        <a:lstStyle/>
        <a:p>
          <a:endParaRPr lang="en-US"/>
        </a:p>
      </dgm:t>
    </dgm:pt>
    <dgm:pt modelId="{2D508154-5E88-49AF-BB4F-DA1B6929779C}">
      <dgm:prSet phldrT="[Text]"/>
      <dgm:spPr/>
      <dgm:t>
        <a:bodyPr/>
        <a:lstStyle/>
        <a:p>
          <a:r>
            <a:rPr lang="en-US" dirty="0"/>
            <a:t>Normalize data using </a:t>
          </a:r>
          <a:r>
            <a:rPr lang="en-US" dirty="0" err="1"/>
            <a:t>dataframe</a:t>
          </a:r>
          <a:endParaRPr lang="en-US" dirty="0"/>
        </a:p>
      </dgm:t>
    </dgm:pt>
    <dgm:pt modelId="{6551A79B-4152-4526-802F-F2A50631D327}" type="parTrans" cxnId="{E028AA5F-5EB9-4F51-ACC0-2C95F20D006D}">
      <dgm:prSet/>
      <dgm:spPr/>
    </dgm:pt>
    <dgm:pt modelId="{25697FD4-2943-4B62-B251-DECD100FD8D8}" type="sibTrans" cxnId="{E028AA5F-5EB9-4F51-ACC0-2C95F20D006D}">
      <dgm:prSet/>
      <dgm:spPr/>
    </dgm:pt>
    <dgm:pt modelId="{06979D94-D05C-4FE9-B922-0F4F29BBCF33}" type="pres">
      <dgm:prSet presAssocID="{D60227BA-CD52-4375-B81A-AFAE9441C453}" presName="linearFlow" presStyleCnt="0">
        <dgm:presLayoutVars>
          <dgm:dir/>
          <dgm:animLvl val="lvl"/>
          <dgm:resizeHandles val="exact"/>
        </dgm:presLayoutVars>
      </dgm:prSet>
      <dgm:spPr/>
    </dgm:pt>
    <dgm:pt modelId="{A97945D9-15D8-45BF-AF60-F10345DEB7F6}" type="pres">
      <dgm:prSet presAssocID="{523D84D0-8793-4EF0-8D28-985048A90C78}" presName="composite" presStyleCnt="0"/>
      <dgm:spPr/>
    </dgm:pt>
    <dgm:pt modelId="{74E546D1-C92F-4CAB-9A1D-915407B7B087}" type="pres">
      <dgm:prSet presAssocID="{523D84D0-8793-4EF0-8D28-985048A90C78}" presName="parTx" presStyleLbl="node1" presStyleIdx="0" presStyleCnt="4">
        <dgm:presLayoutVars>
          <dgm:chMax val="0"/>
          <dgm:chPref val="0"/>
          <dgm:bulletEnabled val="1"/>
        </dgm:presLayoutVars>
      </dgm:prSet>
      <dgm:spPr/>
    </dgm:pt>
    <dgm:pt modelId="{AB9C085C-8443-41B6-8AE2-A5ABB9E12499}" type="pres">
      <dgm:prSet presAssocID="{523D84D0-8793-4EF0-8D28-985048A90C78}" presName="parSh" presStyleLbl="node1" presStyleIdx="0" presStyleCnt="4"/>
      <dgm:spPr/>
    </dgm:pt>
    <dgm:pt modelId="{2BFF4A1B-75B8-48EA-8FBC-01E52CDAFBB7}" type="pres">
      <dgm:prSet presAssocID="{523D84D0-8793-4EF0-8D28-985048A90C78}" presName="desTx" presStyleLbl="fgAcc1" presStyleIdx="0" presStyleCnt="4">
        <dgm:presLayoutVars>
          <dgm:bulletEnabled val="1"/>
        </dgm:presLayoutVars>
      </dgm:prSet>
      <dgm:spPr/>
    </dgm:pt>
    <dgm:pt modelId="{EE98263C-46DD-4036-BA33-A011BFCF696C}" type="pres">
      <dgm:prSet presAssocID="{6D6505D6-5578-4F7A-9FBA-6A1AA641C695}" presName="sibTrans" presStyleLbl="sibTrans2D1" presStyleIdx="0" presStyleCnt="3"/>
      <dgm:spPr/>
    </dgm:pt>
    <dgm:pt modelId="{DB42F689-910C-44C2-8168-E77344D444E6}" type="pres">
      <dgm:prSet presAssocID="{6D6505D6-5578-4F7A-9FBA-6A1AA641C695}" presName="connTx" presStyleLbl="sibTrans2D1" presStyleIdx="0" presStyleCnt="3"/>
      <dgm:spPr/>
    </dgm:pt>
    <dgm:pt modelId="{A090873F-DF86-450F-B41C-D38C1D61D712}" type="pres">
      <dgm:prSet presAssocID="{45C56E58-CAC0-4FE8-BF6F-C1BCB4A76D29}" presName="composite" presStyleCnt="0"/>
      <dgm:spPr/>
    </dgm:pt>
    <dgm:pt modelId="{D09B35A7-3E17-44BC-9E6E-E988C1B6A3D2}" type="pres">
      <dgm:prSet presAssocID="{45C56E58-CAC0-4FE8-BF6F-C1BCB4A76D29}" presName="parTx" presStyleLbl="node1" presStyleIdx="0" presStyleCnt="4">
        <dgm:presLayoutVars>
          <dgm:chMax val="0"/>
          <dgm:chPref val="0"/>
          <dgm:bulletEnabled val="1"/>
        </dgm:presLayoutVars>
      </dgm:prSet>
      <dgm:spPr/>
    </dgm:pt>
    <dgm:pt modelId="{BFB22C70-B0DB-497B-A6CA-F6717754458D}" type="pres">
      <dgm:prSet presAssocID="{45C56E58-CAC0-4FE8-BF6F-C1BCB4A76D29}" presName="parSh" presStyleLbl="node1" presStyleIdx="1" presStyleCnt="4"/>
      <dgm:spPr/>
    </dgm:pt>
    <dgm:pt modelId="{A7D80B6B-6B1E-483D-9DB8-443CE6653A0C}" type="pres">
      <dgm:prSet presAssocID="{45C56E58-CAC0-4FE8-BF6F-C1BCB4A76D29}" presName="desTx" presStyleLbl="fgAcc1" presStyleIdx="1" presStyleCnt="4">
        <dgm:presLayoutVars>
          <dgm:bulletEnabled val="1"/>
        </dgm:presLayoutVars>
      </dgm:prSet>
      <dgm:spPr/>
    </dgm:pt>
    <dgm:pt modelId="{1C1657AD-F949-4D52-A41F-B7D4211D5690}" type="pres">
      <dgm:prSet presAssocID="{791A7F5E-64AA-4B00-8FB4-72B3634FF6A5}" presName="sibTrans" presStyleLbl="sibTrans2D1" presStyleIdx="1" presStyleCnt="3"/>
      <dgm:spPr/>
    </dgm:pt>
    <dgm:pt modelId="{21DD2689-C365-488A-B3A6-082BC5590DBA}" type="pres">
      <dgm:prSet presAssocID="{791A7F5E-64AA-4B00-8FB4-72B3634FF6A5}" presName="connTx" presStyleLbl="sibTrans2D1" presStyleIdx="1" presStyleCnt="3"/>
      <dgm:spPr/>
    </dgm:pt>
    <dgm:pt modelId="{64D12AEF-96CF-44F5-9E27-9CDE1084748B}" type="pres">
      <dgm:prSet presAssocID="{021ECE41-427B-4EE3-B4AB-1230CB5FFE83}" presName="composite" presStyleCnt="0"/>
      <dgm:spPr/>
    </dgm:pt>
    <dgm:pt modelId="{28D6A1A9-C9B8-41DB-8F62-771095C544B1}" type="pres">
      <dgm:prSet presAssocID="{021ECE41-427B-4EE3-B4AB-1230CB5FFE83}" presName="parTx" presStyleLbl="node1" presStyleIdx="1" presStyleCnt="4">
        <dgm:presLayoutVars>
          <dgm:chMax val="0"/>
          <dgm:chPref val="0"/>
          <dgm:bulletEnabled val="1"/>
        </dgm:presLayoutVars>
      </dgm:prSet>
      <dgm:spPr/>
    </dgm:pt>
    <dgm:pt modelId="{FFF6BEDA-2769-440F-8E3E-C80942748B7D}" type="pres">
      <dgm:prSet presAssocID="{021ECE41-427B-4EE3-B4AB-1230CB5FFE83}" presName="parSh" presStyleLbl="node1" presStyleIdx="2" presStyleCnt="4"/>
      <dgm:spPr/>
    </dgm:pt>
    <dgm:pt modelId="{32D04618-9BC1-4333-8343-DBA2FBA15C47}" type="pres">
      <dgm:prSet presAssocID="{021ECE41-427B-4EE3-B4AB-1230CB5FFE83}" presName="desTx" presStyleLbl="fgAcc1" presStyleIdx="2" presStyleCnt="4">
        <dgm:presLayoutVars>
          <dgm:bulletEnabled val="1"/>
        </dgm:presLayoutVars>
      </dgm:prSet>
      <dgm:spPr/>
    </dgm:pt>
    <dgm:pt modelId="{3B57E243-B134-40F7-A3FA-7F0B9325CBCE}" type="pres">
      <dgm:prSet presAssocID="{2DBAB875-A268-4D1C-9AFE-0B5654FBA072}" presName="sibTrans" presStyleLbl="sibTrans2D1" presStyleIdx="2" presStyleCnt="3"/>
      <dgm:spPr/>
    </dgm:pt>
    <dgm:pt modelId="{CE0A641E-BCA7-4154-9578-52616B3A5E31}" type="pres">
      <dgm:prSet presAssocID="{2DBAB875-A268-4D1C-9AFE-0B5654FBA072}" presName="connTx" presStyleLbl="sibTrans2D1" presStyleIdx="2" presStyleCnt="3"/>
      <dgm:spPr/>
    </dgm:pt>
    <dgm:pt modelId="{8717D2CF-54A7-419B-8B46-B664C8DDCE17}" type="pres">
      <dgm:prSet presAssocID="{F32C839F-6077-4A2C-B1D0-EDD2D5CFB2A5}" presName="composite" presStyleCnt="0"/>
      <dgm:spPr/>
    </dgm:pt>
    <dgm:pt modelId="{658808E5-DC8B-431B-9DA7-FE33066520BC}" type="pres">
      <dgm:prSet presAssocID="{F32C839F-6077-4A2C-B1D0-EDD2D5CFB2A5}" presName="parTx" presStyleLbl="node1" presStyleIdx="2" presStyleCnt="4">
        <dgm:presLayoutVars>
          <dgm:chMax val="0"/>
          <dgm:chPref val="0"/>
          <dgm:bulletEnabled val="1"/>
        </dgm:presLayoutVars>
      </dgm:prSet>
      <dgm:spPr/>
    </dgm:pt>
    <dgm:pt modelId="{A3E7EF5E-7594-471D-9F91-4AE547B8B113}" type="pres">
      <dgm:prSet presAssocID="{F32C839F-6077-4A2C-B1D0-EDD2D5CFB2A5}" presName="parSh" presStyleLbl="node1" presStyleIdx="3" presStyleCnt="4"/>
      <dgm:spPr/>
    </dgm:pt>
    <dgm:pt modelId="{16F46C00-64CF-42D0-AF76-9572808F7B74}" type="pres">
      <dgm:prSet presAssocID="{F32C839F-6077-4A2C-B1D0-EDD2D5CFB2A5}" presName="desTx" presStyleLbl="fgAcc1" presStyleIdx="3" presStyleCnt="4">
        <dgm:presLayoutVars>
          <dgm:bulletEnabled val="1"/>
        </dgm:presLayoutVars>
      </dgm:prSet>
      <dgm:spPr/>
    </dgm:pt>
  </dgm:ptLst>
  <dgm:cxnLst>
    <dgm:cxn modelId="{0302C418-7014-4136-A817-656C470FD1C0}" srcId="{D60227BA-CD52-4375-B81A-AFAE9441C453}" destId="{021ECE41-427B-4EE3-B4AB-1230CB5FFE83}" srcOrd="2" destOrd="0" parTransId="{A27725AF-1A4F-459C-95C9-C80363370689}" sibTransId="{2DBAB875-A268-4D1C-9AFE-0B5654FBA072}"/>
    <dgm:cxn modelId="{1AEEF018-ED68-44FE-ABE3-F96F5315C63C}" srcId="{45C56E58-CAC0-4FE8-BF6F-C1BCB4A76D29}" destId="{5D0A4625-CA01-4B09-941B-6DFF6C3E2896}" srcOrd="0" destOrd="0" parTransId="{AD98D2D3-FFD5-4AF7-8686-2B1D4F6929EF}" sibTransId="{03A23B49-5575-40A8-9F0F-5BCEDF10EDEC}"/>
    <dgm:cxn modelId="{723FF024-835A-4B03-AD89-097C7A0B2325}" type="presOf" srcId="{791A7F5E-64AA-4B00-8FB4-72B3634FF6A5}" destId="{21DD2689-C365-488A-B3A6-082BC5590DBA}" srcOrd="1" destOrd="0" presId="urn:microsoft.com/office/officeart/2005/8/layout/process3"/>
    <dgm:cxn modelId="{CC4ACF27-8A23-4A91-90BA-68E70D0961B4}" type="presOf" srcId="{2D508154-5E88-49AF-BB4F-DA1B6929779C}" destId="{16F46C00-64CF-42D0-AF76-9572808F7B74}" srcOrd="0" destOrd="0" presId="urn:microsoft.com/office/officeart/2005/8/layout/process3"/>
    <dgm:cxn modelId="{C7391533-78DB-41BB-A12E-AB6187954F6E}" type="presOf" srcId="{F32C839F-6077-4A2C-B1D0-EDD2D5CFB2A5}" destId="{A3E7EF5E-7594-471D-9F91-4AE547B8B113}" srcOrd="1" destOrd="0" presId="urn:microsoft.com/office/officeart/2005/8/layout/process3"/>
    <dgm:cxn modelId="{7813913F-1FDE-43DE-A64E-82DCF529B968}" srcId="{D60227BA-CD52-4375-B81A-AFAE9441C453}" destId="{F32C839F-6077-4A2C-B1D0-EDD2D5CFB2A5}" srcOrd="3" destOrd="0" parTransId="{C72615AE-405D-4833-B90E-B7E722D8443E}" sibTransId="{C062DB61-2284-4C99-AF15-F3611AE81D38}"/>
    <dgm:cxn modelId="{60B43040-B20A-479D-A314-B1FD929E9030}" srcId="{523D84D0-8793-4EF0-8D28-985048A90C78}" destId="{2EB46C48-6003-44A7-A4C5-BBB9A265BA2A}" srcOrd="0" destOrd="0" parTransId="{FC28852B-9D67-4E5F-A94F-6FCD7EE295FB}" sibTransId="{A30418ED-01DC-43E0-8B77-2C508FE46379}"/>
    <dgm:cxn modelId="{DEC22C5B-616C-4D42-8B1F-2216C3B8D43C}" type="presOf" srcId="{021ECE41-427B-4EE3-B4AB-1230CB5FFE83}" destId="{28D6A1A9-C9B8-41DB-8F62-771095C544B1}" srcOrd="0" destOrd="0" presId="urn:microsoft.com/office/officeart/2005/8/layout/process3"/>
    <dgm:cxn modelId="{E028AA5F-5EB9-4F51-ACC0-2C95F20D006D}" srcId="{F32C839F-6077-4A2C-B1D0-EDD2D5CFB2A5}" destId="{2D508154-5E88-49AF-BB4F-DA1B6929779C}" srcOrd="0" destOrd="0" parTransId="{6551A79B-4152-4526-802F-F2A50631D327}" sibTransId="{25697FD4-2943-4B62-B251-DECD100FD8D8}"/>
    <dgm:cxn modelId="{CF940841-65A2-4096-98D3-C2CBDF2380C9}" type="presOf" srcId="{45C56E58-CAC0-4FE8-BF6F-C1BCB4A76D29}" destId="{D09B35A7-3E17-44BC-9E6E-E988C1B6A3D2}" srcOrd="0" destOrd="0" presId="urn:microsoft.com/office/officeart/2005/8/layout/process3"/>
    <dgm:cxn modelId="{72A72A43-93CA-44EB-9553-ACF1F114C110}" srcId="{D60227BA-CD52-4375-B81A-AFAE9441C453}" destId="{523D84D0-8793-4EF0-8D28-985048A90C78}" srcOrd="0" destOrd="0" parTransId="{7F0E94DB-3DF8-4806-A475-928680AD3703}" sibTransId="{6D6505D6-5578-4F7A-9FBA-6A1AA641C695}"/>
    <dgm:cxn modelId="{5D28AD44-1507-4B90-BF12-AC194DF37CD2}" type="presOf" srcId="{2DBAB875-A268-4D1C-9AFE-0B5654FBA072}" destId="{3B57E243-B134-40F7-A3FA-7F0B9325CBCE}" srcOrd="0" destOrd="0" presId="urn:microsoft.com/office/officeart/2005/8/layout/process3"/>
    <dgm:cxn modelId="{FF9D7847-FDB6-4D52-9021-B0781C132B83}" type="presOf" srcId="{F32C839F-6077-4A2C-B1D0-EDD2D5CFB2A5}" destId="{658808E5-DC8B-431B-9DA7-FE33066520BC}" srcOrd="0" destOrd="0" presId="urn:microsoft.com/office/officeart/2005/8/layout/process3"/>
    <dgm:cxn modelId="{68235768-16FA-4352-BE0B-E3B8FFE84981}" type="presOf" srcId="{D60227BA-CD52-4375-B81A-AFAE9441C453}" destId="{06979D94-D05C-4FE9-B922-0F4F29BBCF33}" srcOrd="0" destOrd="0" presId="urn:microsoft.com/office/officeart/2005/8/layout/process3"/>
    <dgm:cxn modelId="{BF5DC455-E93D-4EFC-A18F-D41426ED223F}" type="presOf" srcId="{791A7F5E-64AA-4B00-8FB4-72B3634FF6A5}" destId="{1C1657AD-F949-4D52-A41F-B7D4211D5690}" srcOrd="0" destOrd="0" presId="urn:microsoft.com/office/officeart/2005/8/layout/process3"/>
    <dgm:cxn modelId="{7E276D86-0154-4C31-B82E-393339CF5BD7}" type="presOf" srcId="{021ECE41-427B-4EE3-B4AB-1230CB5FFE83}" destId="{FFF6BEDA-2769-440F-8E3E-C80942748B7D}" srcOrd="1" destOrd="0" presId="urn:microsoft.com/office/officeart/2005/8/layout/process3"/>
    <dgm:cxn modelId="{C6E87787-D94D-4B31-A903-EC306CF07FE9}" type="presOf" srcId="{45C56E58-CAC0-4FE8-BF6F-C1BCB4A76D29}" destId="{BFB22C70-B0DB-497B-A6CA-F6717754458D}" srcOrd="1" destOrd="0" presId="urn:microsoft.com/office/officeart/2005/8/layout/process3"/>
    <dgm:cxn modelId="{528A5398-40AD-4A01-94E7-2B8E0973E251}" type="presOf" srcId="{6D6505D6-5578-4F7A-9FBA-6A1AA641C695}" destId="{DB42F689-910C-44C2-8168-E77344D444E6}" srcOrd="1" destOrd="0" presId="urn:microsoft.com/office/officeart/2005/8/layout/process3"/>
    <dgm:cxn modelId="{137D1A9C-574C-4853-BC4F-3310802F7614}" srcId="{D60227BA-CD52-4375-B81A-AFAE9441C453}" destId="{45C56E58-CAC0-4FE8-BF6F-C1BCB4A76D29}" srcOrd="1" destOrd="0" parTransId="{E0C6D521-AEF0-4AD7-B03F-91DB51BCCF62}" sibTransId="{791A7F5E-64AA-4B00-8FB4-72B3634FF6A5}"/>
    <dgm:cxn modelId="{42B2D1A9-1A37-4455-B017-C9AFDA8EF87B}" type="presOf" srcId="{2EB46C48-6003-44A7-A4C5-BBB9A265BA2A}" destId="{2BFF4A1B-75B8-48EA-8FBC-01E52CDAFBB7}" srcOrd="0" destOrd="0" presId="urn:microsoft.com/office/officeart/2005/8/layout/process3"/>
    <dgm:cxn modelId="{E36D89B2-7845-433A-BA71-E70223E51685}" type="presOf" srcId="{5D0A4625-CA01-4B09-941B-6DFF6C3E2896}" destId="{A7D80B6B-6B1E-483D-9DB8-443CE6653A0C}" srcOrd="0" destOrd="0" presId="urn:microsoft.com/office/officeart/2005/8/layout/process3"/>
    <dgm:cxn modelId="{A34D52BE-945C-472F-9539-0F345F12DEB7}" type="presOf" srcId="{0120F62A-5AEB-4EE2-A09B-E7256FF6B972}" destId="{32D04618-9BC1-4333-8343-DBA2FBA15C47}" srcOrd="0" destOrd="0" presId="urn:microsoft.com/office/officeart/2005/8/layout/process3"/>
    <dgm:cxn modelId="{2905B7BE-166C-408F-97E1-C3B71D3F9C66}" type="presOf" srcId="{2DBAB875-A268-4D1C-9AFE-0B5654FBA072}" destId="{CE0A641E-BCA7-4154-9578-52616B3A5E31}" srcOrd="1" destOrd="0" presId="urn:microsoft.com/office/officeart/2005/8/layout/process3"/>
    <dgm:cxn modelId="{52E9CAD2-07D5-4B86-BF3D-1AC8BE174FD8}" srcId="{021ECE41-427B-4EE3-B4AB-1230CB5FFE83}" destId="{0120F62A-5AEB-4EE2-A09B-E7256FF6B972}" srcOrd="0" destOrd="0" parTransId="{39CC7FAF-8B5A-40FC-A01D-00FCFA1F18E4}" sibTransId="{8495C9C8-88BF-4252-9B5C-7378A5B11776}"/>
    <dgm:cxn modelId="{E68937DB-8C9B-45ED-99A3-90D47436E496}" type="presOf" srcId="{523D84D0-8793-4EF0-8D28-985048A90C78}" destId="{74E546D1-C92F-4CAB-9A1D-915407B7B087}" srcOrd="0" destOrd="0" presId="urn:microsoft.com/office/officeart/2005/8/layout/process3"/>
    <dgm:cxn modelId="{9870E3E0-B5E8-41B3-AD30-622976BAC27D}" type="presOf" srcId="{6D6505D6-5578-4F7A-9FBA-6A1AA641C695}" destId="{EE98263C-46DD-4036-BA33-A011BFCF696C}" srcOrd="0" destOrd="0" presId="urn:microsoft.com/office/officeart/2005/8/layout/process3"/>
    <dgm:cxn modelId="{93ABE8F7-36D1-4839-90DC-948F72202ABB}" type="presOf" srcId="{523D84D0-8793-4EF0-8D28-985048A90C78}" destId="{AB9C085C-8443-41B6-8AE2-A5ABB9E12499}" srcOrd="1" destOrd="0" presId="urn:microsoft.com/office/officeart/2005/8/layout/process3"/>
    <dgm:cxn modelId="{4A1B93C4-842B-4B87-A602-F2F8F27461CF}" type="presParOf" srcId="{06979D94-D05C-4FE9-B922-0F4F29BBCF33}" destId="{A97945D9-15D8-45BF-AF60-F10345DEB7F6}" srcOrd="0" destOrd="0" presId="urn:microsoft.com/office/officeart/2005/8/layout/process3"/>
    <dgm:cxn modelId="{9D3E38C5-ACDB-4CF2-A593-866A3EE39107}" type="presParOf" srcId="{A97945D9-15D8-45BF-AF60-F10345DEB7F6}" destId="{74E546D1-C92F-4CAB-9A1D-915407B7B087}" srcOrd="0" destOrd="0" presId="urn:microsoft.com/office/officeart/2005/8/layout/process3"/>
    <dgm:cxn modelId="{3B72FB38-4D2F-4AC7-865B-67686D63A5AD}" type="presParOf" srcId="{A97945D9-15D8-45BF-AF60-F10345DEB7F6}" destId="{AB9C085C-8443-41B6-8AE2-A5ABB9E12499}" srcOrd="1" destOrd="0" presId="urn:microsoft.com/office/officeart/2005/8/layout/process3"/>
    <dgm:cxn modelId="{64C9E761-6864-4CCA-AF33-290B21EEFD91}" type="presParOf" srcId="{A97945D9-15D8-45BF-AF60-F10345DEB7F6}" destId="{2BFF4A1B-75B8-48EA-8FBC-01E52CDAFBB7}" srcOrd="2" destOrd="0" presId="urn:microsoft.com/office/officeart/2005/8/layout/process3"/>
    <dgm:cxn modelId="{4F663811-591C-41CB-9618-7E9D0EB3BD47}" type="presParOf" srcId="{06979D94-D05C-4FE9-B922-0F4F29BBCF33}" destId="{EE98263C-46DD-4036-BA33-A011BFCF696C}" srcOrd="1" destOrd="0" presId="urn:microsoft.com/office/officeart/2005/8/layout/process3"/>
    <dgm:cxn modelId="{1337B175-C73B-4CCF-916A-311649787D6B}" type="presParOf" srcId="{EE98263C-46DD-4036-BA33-A011BFCF696C}" destId="{DB42F689-910C-44C2-8168-E77344D444E6}" srcOrd="0" destOrd="0" presId="urn:microsoft.com/office/officeart/2005/8/layout/process3"/>
    <dgm:cxn modelId="{DB159294-5121-47D1-A373-A25202D9F5A1}" type="presParOf" srcId="{06979D94-D05C-4FE9-B922-0F4F29BBCF33}" destId="{A090873F-DF86-450F-B41C-D38C1D61D712}" srcOrd="2" destOrd="0" presId="urn:microsoft.com/office/officeart/2005/8/layout/process3"/>
    <dgm:cxn modelId="{2C8DC4D0-383A-4E23-BB74-493FC063D3BA}" type="presParOf" srcId="{A090873F-DF86-450F-B41C-D38C1D61D712}" destId="{D09B35A7-3E17-44BC-9E6E-E988C1B6A3D2}" srcOrd="0" destOrd="0" presId="urn:microsoft.com/office/officeart/2005/8/layout/process3"/>
    <dgm:cxn modelId="{0ED40F07-5592-44EF-A155-CD880D9C9A27}" type="presParOf" srcId="{A090873F-DF86-450F-B41C-D38C1D61D712}" destId="{BFB22C70-B0DB-497B-A6CA-F6717754458D}" srcOrd="1" destOrd="0" presId="urn:microsoft.com/office/officeart/2005/8/layout/process3"/>
    <dgm:cxn modelId="{E16A3E1A-4AD3-43DC-B6D5-E17E0C196F7B}" type="presParOf" srcId="{A090873F-DF86-450F-B41C-D38C1D61D712}" destId="{A7D80B6B-6B1E-483D-9DB8-443CE6653A0C}" srcOrd="2" destOrd="0" presId="urn:microsoft.com/office/officeart/2005/8/layout/process3"/>
    <dgm:cxn modelId="{E50DA212-F2F2-4B1F-85CD-0BC89837AE66}" type="presParOf" srcId="{06979D94-D05C-4FE9-B922-0F4F29BBCF33}" destId="{1C1657AD-F949-4D52-A41F-B7D4211D5690}" srcOrd="3" destOrd="0" presId="urn:microsoft.com/office/officeart/2005/8/layout/process3"/>
    <dgm:cxn modelId="{F36A7FA1-A233-4C1B-B16D-8FFC954CE4D8}" type="presParOf" srcId="{1C1657AD-F949-4D52-A41F-B7D4211D5690}" destId="{21DD2689-C365-488A-B3A6-082BC5590DBA}" srcOrd="0" destOrd="0" presId="urn:microsoft.com/office/officeart/2005/8/layout/process3"/>
    <dgm:cxn modelId="{0D32AB21-3EAC-441E-87F7-0B20423E6810}" type="presParOf" srcId="{06979D94-D05C-4FE9-B922-0F4F29BBCF33}" destId="{64D12AEF-96CF-44F5-9E27-9CDE1084748B}" srcOrd="4" destOrd="0" presId="urn:microsoft.com/office/officeart/2005/8/layout/process3"/>
    <dgm:cxn modelId="{86A78822-CEB9-4485-9E39-F03552F768A3}" type="presParOf" srcId="{64D12AEF-96CF-44F5-9E27-9CDE1084748B}" destId="{28D6A1A9-C9B8-41DB-8F62-771095C544B1}" srcOrd="0" destOrd="0" presId="urn:microsoft.com/office/officeart/2005/8/layout/process3"/>
    <dgm:cxn modelId="{B05905E2-17F3-4833-A9D3-FC759E1C78C8}" type="presParOf" srcId="{64D12AEF-96CF-44F5-9E27-9CDE1084748B}" destId="{FFF6BEDA-2769-440F-8E3E-C80942748B7D}" srcOrd="1" destOrd="0" presId="urn:microsoft.com/office/officeart/2005/8/layout/process3"/>
    <dgm:cxn modelId="{D6A1791A-3A59-4F79-9BF2-9BCA989D6FC3}" type="presParOf" srcId="{64D12AEF-96CF-44F5-9E27-9CDE1084748B}" destId="{32D04618-9BC1-4333-8343-DBA2FBA15C47}" srcOrd="2" destOrd="0" presId="urn:microsoft.com/office/officeart/2005/8/layout/process3"/>
    <dgm:cxn modelId="{06130C57-0F38-45C5-8CD2-F0E73F58A7CF}" type="presParOf" srcId="{06979D94-D05C-4FE9-B922-0F4F29BBCF33}" destId="{3B57E243-B134-40F7-A3FA-7F0B9325CBCE}" srcOrd="5" destOrd="0" presId="urn:microsoft.com/office/officeart/2005/8/layout/process3"/>
    <dgm:cxn modelId="{3BDE2FBB-8E91-470D-B7E1-123DED303C2F}" type="presParOf" srcId="{3B57E243-B134-40F7-A3FA-7F0B9325CBCE}" destId="{CE0A641E-BCA7-4154-9578-52616B3A5E31}" srcOrd="0" destOrd="0" presId="urn:microsoft.com/office/officeart/2005/8/layout/process3"/>
    <dgm:cxn modelId="{2D410F17-6F20-4D24-B14C-9944667688B3}" type="presParOf" srcId="{06979D94-D05C-4FE9-B922-0F4F29BBCF33}" destId="{8717D2CF-54A7-419B-8B46-B664C8DDCE17}" srcOrd="6" destOrd="0" presId="urn:microsoft.com/office/officeart/2005/8/layout/process3"/>
    <dgm:cxn modelId="{B4623942-FE33-4F5A-8E4A-147CB17E8253}" type="presParOf" srcId="{8717D2CF-54A7-419B-8B46-B664C8DDCE17}" destId="{658808E5-DC8B-431B-9DA7-FE33066520BC}" srcOrd="0" destOrd="0" presId="urn:microsoft.com/office/officeart/2005/8/layout/process3"/>
    <dgm:cxn modelId="{AB498402-9CB1-4BB5-9BF0-446B23FE41FF}" type="presParOf" srcId="{8717D2CF-54A7-419B-8B46-B664C8DDCE17}" destId="{A3E7EF5E-7594-471D-9F91-4AE547B8B113}" srcOrd="1" destOrd="0" presId="urn:microsoft.com/office/officeart/2005/8/layout/process3"/>
    <dgm:cxn modelId="{E580FADC-61DD-48CB-B170-E8FD57F480E3}" type="presParOf" srcId="{8717D2CF-54A7-419B-8B46-B664C8DDCE17}" destId="{16F46C00-64CF-42D0-AF76-9572808F7B74}" srcOrd="2" destOrd="0" presId="urn:microsoft.com/office/officeart/2005/8/layout/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BFAFE1D-EA76-45A3-B4C9-D4DC9B0B2941}" type="doc">
      <dgm:prSet loTypeId="urn:microsoft.com/office/officeart/2005/8/layout/process1" loCatId="process" qsTypeId="urn:microsoft.com/office/officeart/2005/8/quickstyle/simple1" qsCatId="simple" csTypeId="urn:microsoft.com/office/officeart/2005/8/colors/accent1_2" csCatId="accent1" phldr="1"/>
      <dgm:spPr/>
    </dgm:pt>
    <dgm:pt modelId="{A020BCDE-D0BC-4E9D-BC57-EE81AAB16365}">
      <dgm:prSet phldrT="[Text]"/>
      <dgm:spPr/>
      <dgm:t>
        <a:bodyPr/>
        <a:lstStyle/>
        <a:p>
          <a:r>
            <a:rPr lang="en-US" dirty="0"/>
            <a:t>Check null values</a:t>
          </a:r>
        </a:p>
      </dgm:t>
    </dgm:pt>
    <dgm:pt modelId="{ACA2C325-C0E2-490E-98EB-3C4F7D1CF377}" type="parTrans" cxnId="{CC2989A1-D5BE-4280-BC50-BB239488396B}">
      <dgm:prSet/>
      <dgm:spPr/>
      <dgm:t>
        <a:bodyPr/>
        <a:lstStyle/>
        <a:p>
          <a:endParaRPr lang="en-US"/>
        </a:p>
      </dgm:t>
    </dgm:pt>
    <dgm:pt modelId="{73EE4954-A2E0-4FF8-9F67-64FF7DD1E821}" type="sibTrans" cxnId="{CC2989A1-D5BE-4280-BC50-BB239488396B}">
      <dgm:prSet/>
      <dgm:spPr/>
      <dgm:t>
        <a:bodyPr/>
        <a:lstStyle/>
        <a:p>
          <a:endParaRPr lang="en-US"/>
        </a:p>
      </dgm:t>
    </dgm:pt>
    <dgm:pt modelId="{650833F9-282D-43C7-908F-5BA9BA4AE3DA}">
      <dgm:prSet phldrT="[Text]"/>
      <dgm:spPr/>
      <dgm:t>
        <a:bodyPr/>
        <a:lstStyle/>
        <a:p>
          <a:r>
            <a:rPr lang="en-US" dirty="0"/>
            <a:t>Check data types</a:t>
          </a:r>
        </a:p>
      </dgm:t>
    </dgm:pt>
    <dgm:pt modelId="{1C03EBD1-D145-4CC0-AF0D-6751D3E82909}" type="parTrans" cxnId="{FD97D21C-15E9-42DB-9AAC-49629A43D4EB}">
      <dgm:prSet/>
      <dgm:spPr/>
      <dgm:t>
        <a:bodyPr/>
        <a:lstStyle/>
        <a:p>
          <a:endParaRPr lang="en-US"/>
        </a:p>
      </dgm:t>
    </dgm:pt>
    <dgm:pt modelId="{31547E0E-6934-4C0D-B1A6-8114E631F982}" type="sibTrans" cxnId="{FD97D21C-15E9-42DB-9AAC-49629A43D4EB}">
      <dgm:prSet/>
      <dgm:spPr/>
      <dgm:t>
        <a:bodyPr/>
        <a:lstStyle/>
        <a:p>
          <a:endParaRPr lang="en-US"/>
        </a:p>
      </dgm:t>
    </dgm:pt>
    <dgm:pt modelId="{842DD937-0809-4509-BA00-7F7E0DB5537A}">
      <dgm:prSet phldrT="[Text]"/>
      <dgm:spPr/>
      <dgm:t>
        <a:bodyPr/>
        <a:lstStyle/>
        <a:p>
          <a:r>
            <a:rPr lang="en-US" dirty="0"/>
            <a:t>Explore data distribution</a:t>
          </a:r>
        </a:p>
      </dgm:t>
    </dgm:pt>
    <dgm:pt modelId="{F5A94BC8-1750-4959-9680-F14AAEEA775C}" type="parTrans" cxnId="{98B62284-DDF9-46CC-ADF8-F0DBFD23D735}">
      <dgm:prSet/>
      <dgm:spPr/>
      <dgm:t>
        <a:bodyPr/>
        <a:lstStyle/>
        <a:p>
          <a:endParaRPr lang="en-US"/>
        </a:p>
      </dgm:t>
    </dgm:pt>
    <dgm:pt modelId="{34511EDD-8D5C-47A6-A2B4-4239420682EA}" type="sibTrans" cxnId="{98B62284-DDF9-46CC-ADF8-F0DBFD23D735}">
      <dgm:prSet/>
      <dgm:spPr/>
      <dgm:t>
        <a:bodyPr/>
        <a:lstStyle/>
        <a:p>
          <a:endParaRPr lang="en-US"/>
        </a:p>
      </dgm:t>
    </dgm:pt>
    <dgm:pt modelId="{548A39AD-46E3-4580-89C9-05B67E90504E}">
      <dgm:prSet phldrT="[Text]"/>
      <dgm:spPr/>
      <dgm:t>
        <a:bodyPr/>
        <a:lstStyle/>
        <a:p>
          <a:r>
            <a:rPr lang="en-US" dirty="0"/>
            <a:t>Convert categorical data into numeric</a:t>
          </a:r>
        </a:p>
      </dgm:t>
    </dgm:pt>
    <dgm:pt modelId="{6AED2B2F-4BA0-4E01-8A75-2413AB53C1B3}" type="parTrans" cxnId="{F04E5996-D676-4353-8CF7-8DEE9D63BB5F}">
      <dgm:prSet/>
      <dgm:spPr/>
      <dgm:t>
        <a:bodyPr/>
        <a:lstStyle/>
        <a:p>
          <a:endParaRPr lang="en-US"/>
        </a:p>
      </dgm:t>
    </dgm:pt>
    <dgm:pt modelId="{C4462C9C-D593-4974-A7ED-42CA01DAE213}" type="sibTrans" cxnId="{F04E5996-D676-4353-8CF7-8DEE9D63BB5F}">
      <dgm:prSet/>
      <dgm:spPr/>
      <dgm:t>
        <a:bodyPr/>
        <a:lstStyle/>
        <a:p>
          <a:endParaRPr lang="en-US"/>
        </a:p>
      </dgm:t>
    </dgm:pt>
    <dgm:pt modelId="{B97638B5-416A-4B5C-9800-B0EF292B2333}">
      <dgm:prSet phldrT="[Text]"/>
      <dgm:spPr/>
      <dgm:t>
        <a:bodyPr/>
        <a:lstStyle/>
        <a:p>
          <a:r>
            <a:rPr lang="en-US" dirty="0"/>
            <a:t>Export data into CSV</a:t>
          </a:r>
        </a:p>
      </dgm:t>
    </dgm:pt>
    <dgm:pt modelId="{98A911CC-F09D-4473-86F7-9DE3D3F9FACD}" type="parTrans" cxnId="{F5A8B6A5-7428-4DC2-91FB-6B79F595CF87}">
      <dgm:prSet/>
      <dgm:spPr/>
      <dgm:t>
        <a:bodyPr/>
        <a:lstStyle/>
        <a:p>
          <a:endParaRPr lang="en-US"/>
        </a:p>
      </dgm:t>
    </dgm:pt>
    <dgm:pt modelId="{15BE06EF-C982-4413-A534-D86008796B99}" type="sibTrans" cxnId="{F5A8B6A5-7428-4DC2-91FB-6B79F595CF87}">
      <dgm:prSet/>
      <dgm:spPr/>
      <dgm:t>
        <a:bodyPr/>
        <a:lstStyle/>
        <a:p>
          <a:endParaRPr lang="en-US"/>
        </a:p>
      </dgm:t>
    </dgm:pt>
    <dgm:pt modelId="{DBCAAFC4-35CA-479E-ABA8-28C7B0628638}" type="pres">
      <dgm:prSet presAssocID="{6BFAFE1D-EA76-45A3-B4C9-D4DC9B0B2941}" presName="Name0" presStyleCnt="0">
        <dgm:presLayoutVars>
          <dgm:dir/>
          <dgm:resizeHandles val="exact"/>
        </dgm:presLayoutVars>
      </dgm:prSet>
      <dgm:spPr/>
    </dgm:pt>
    <dgm:pt modelId="{57644E94-77AD-4932-913D-EAC52CD402CB}" type="pres">
      <dgm:prSet presAssocID="{A020BCDE-D0BC-4E9D-BC57-EE81AAB16365}" presName="node" presStyleLbl="node1" presStyleIdx="0" presStyleCnt="5">
        <dgm:presLayoutVars>
          <dgm:bulletEnabled val="1"/>
        </dgm:presLayoutVars>
      </dgm:prSet>
      <dgm:spPr/>
    </dgm:pt>
    <dgm:pt modelId="{FCB4571F-4174-4E45-8EA9-9BD649774C9C}" type="pres">
      <dgm:prSet presAssocID="{73EE4954-A2E0-4FF8-9F67-64FF7DD1E821}" presName="sibTrans" presStyleLbl="sibTrans2D1" presStyleIdx="0" presStyleCnt="4"/>
      <dgm:spPr/>
    </dgm:pt>
    <dgm:pt modelId="{D562666B-9E99-4C9F-997A-28487445E36C}" type="pres">
      <dgm:prSet presAssocID="{73EE4954-A2E0-4FF8-9F67-64FF7DD1E821}" presName="connectorText" presStyleLbl="sibTrans2D1" presStyleIdx="0" presStyleCnt="4"/>
      <dgm:spPr/>
    </dgm:pt>
    <dgm:pt modelId="{ACACB75F-5757-44BA-B525-FBFEB6AD112E}" type="pres">
      <dgm:prSet presAssocID="{650833F9-282D-43C7-908F-5BA9BA4AE3DA}" presName="node" presStyleLbl="node1" presStyleIdx="1" presStyleCnt="5">
        <dgm:presLayoutVars>
          <dgm:bulletEnabled val="1"/>
        </dgm:presLayoutVars>
      </dgm:prSet>
      <dgm:spPr/>
    </dgm:pt>
    <dgm:pt modelId="{A9491062-2D4C-4BD1-AC78-B7E18795C7D7}" type="pres">
      <dgm:prSet presAssocID="{31547E0E-6934-4C0D-B1A6-8114E631F982}" presName="sibTrans" presStyleLbl="sibTrans2D1" presStyleIdx="1" presStyleCnt="4"/>
      <dgm:spPr/>
    </dgm:pt>
    <dgm:pt modelId="{01EACA3F-1DFC-4302-BBF8-81EADF02C32F}" type="pres">
      <dgm:prSet presAssocID="{31547E0E-6934-4C0D-B1A6-8114E631F982}" presName="connectorText" presStyleLbl="sibTrans2D1" presStyleIdx="1" presStyleCnt="4"/>
      <dgm:spPr/>
    </dgm:pt>
    <dgm:pt modelId="{B7292E0A-8976-40C5-BCA3-F0F394707CA7}" type="pres">
      <dgm:prSet presAssocID="{842DD937-0809-4509-BA00-7F7E0DB5537A}" presName="node" presStyleLbl="node1" presStyleIdx="2" presStyleCnt="5">
        <dgm:presLayoutVars>
          <dgm:bulletEnabled val="1"/>
        </dgm:presLayoutVars>
      </dgm:prSet>
      <dgm:spPr/>
    </dgm:pt>
    <dgm:pt modelId="{CCD4548C-5085-4040-956D-25FBC8FD1B89}" type="pres">
      <dgm:prSet presAssocID="{34511EDD-8D5C-47A6-A2B4-4239420682EA}" presName="sibTrans" presStyleLbl="sibTrans2D1" presStyleIdx="2" presStyleCnt="4"/>
      <dgm:spPr/>
    </dgm:pt>
    <dgm:pt modelId="{38A853D4-D786-4121-B07E-E637BF432F39}" type="pres">
      <dgm:prSet presAssocID="{34511EDD-8D5C-47A6-A2B4-4239420682EA}" presName="connectorText" presStyleLbl="sibTrans2D1" presStyleIdx="2" presStyleCnt="4"/>
      <dgm:spPr/>
    </dgm:pt>
    <dgm:pt modelId="{A5E54354-F0A5-404B-B551-9F263ACE63D7}" type="pres">
      <dgm:prSet presAssocID="{548A39AD-46E3-4580-89C9-05B67E90504E}" presName="node" presStyleLbl="node1" presStyleIdx="3" presStyleCnt="5">
        <dgm:presLayoutVars>
          <dgm:bulletEnabled val="1"/>
        </dgm:presLayoutVars>
      </dgm:prSet>
      <dgm:spPr/>
    </dgm:pt>
    <dgm:pt modelId="{6C5849ED-B2E3-44A1-96FA-CD0201A704EF}" type="pres">
      <dgm:prSet presAssocID="{C4462C9C-D593-4974-A7ED-42CA01DAE213}" presName="sibTrans" presStyleLbl="sibTrans2D1" presStyleIdx="3" presStyleCnt="4"/>
      <dgm:spPr/>
    </dgm:pt>
    <dgm:pt modelId="{DB9639EC-315C-4904-B407-A41AD7346293}" type="pres">
      <dgm:prSet presAssocID="{C4462C9C-D593-4974-A7ED-42CA01DAE213}" presName="connectorText" presStyleLbl="sibTrans2D1" presStyleIdx="3" presStyleCnt="4"/>
      <dgm:spPr/>
    </dgm:pt>
    <dgm:pt modelId="{41867D03-6ADF-4C54-9B54-569C1190FCEE}" type="pres">
      <dgm:prSet presAssocID="{B97638B5-416A-4B5C-9800-B0EF292B2333}" presName="node" presStyleLbl="node1" presStyleIdx="4" presStyleCnt="5">
        <dgm:presLayoutVars>
          <dgm:bulletEnabled val="1"/>
        </dgm:presLayoutVars>
      </dgm:prSet>
      <dgm:spPr/>
    </dgm:pt>
  </dgm:ptLst>
  <dgm:cxnLst>
    <dgm:cxn modelId="{D79A0D13-4D32-420B-B749-33FE133170D0}" type="presOf" srcId="{34511EDD-8D5C-47A6-A2B4-4239420682EA}" destId="{CCD4548C-5085-4040-956D-25FBC8FD1B89}" srcOrd="0" destOrd="0" presId="urn:microsoft.com/office/officeart/2005/8/layout/process1"/>
    <dgm:cxn modelId="{FD97D21C-15E9-42DB-9AAC-49629A43D4EB}" srcId="{6BFAFE1D-EA76-45A3-B4C9-D4DC9B0B2941}" destId="{650833F9-282D-43C7-908F-5BA9BA4AE3DA}" srcOrd="1" destOrd="0" parTransId="{1C03EBD1-D145-4CC0-AF0D-6751D3E82909}" sibTransId="{31547E0E-6934-4C0D-B1A6-8114E631F982}"/>
    <dgm:cxn modelId="{1B86C420-D831-4199-884F-E3E6B30595DB}" type="presOf" srcId="{C4462C9C-D593-4974-A7ED-42CA01DAE213}" destId="{6C5849ED-B2E3-44A1-96FA-CD0201A704EF}" srcOrd="0" destOrd="0" presId="urn:microsoft.com/office/officeart/2005/8/layout/process1"/>
    <dgm:cxn modelId="{1F446727-1A78-48F1-882E-AA32E329E350}" type="presOf" srcId="{6BFAFE1D-EA76-45A3-B4C9-D4DC9B0B2941}" destId="{DBCAAFC4-35CA-479E-ABA8-28C7B0628638}" srcOrd="0" destOrd="0" presId="urn:microsoft.com/office/officeart/2005/8/layout/process1"/>
    <dgm:cxn modelId="{764F0E3C-12F3-485D-9A98-01D3F597CBAB}" type="presOf" srcId="{73EE4954-A2E0-4FF8-9F67-64FF7DD1E821}" destId="{D562666B-9E99-4C9F-997A-28487445E36C}" srcOrd="1" destOrd="0" presId="urn:microsoft.com/office/officeart/2005/8/layout/process1"/>
    <dgm:cxn modelId="{5D2CBD4A-0E48-4407-9A56-AC060814FEA8}" type="presOf" srcId="{C4462C9C-D593-4974-A7ED-42CA01DAE213}" destId="{DB9639EC-315C-4904-B407-A41AD7346293}" srcOrd="1" destOrd="0" presId="urn:microsoft.com/office/officeart/2005/8/layout/process1"/>
    <dgm:cxn modelId="{BF844154-5BCF-43CB-805B-38C84FAC6942}" type="presOf" srcId="{31547E0E-6934-4C0D-B1A6-8114E631F982}" destId="{A9491062-2D4C-4BD1-AC78-B7E18795C7D7}" srcOrd="0" destOrd="0" presId="urn:microsoft.com/office/officeart/2005/8/layout/process1"/>
    <dgm:cxn modelId="{915E037A-1939-4C8B-BCE3-18206ECBF0A7}" type="presOf" srcId="{650833F9-282D-43C7-908F-5BA9BA4AE3DA}" destId="{ACACB75F-5757-44BA-B525-FBFEB6AD112E}" srcOrd="0" destOrd="0" presId="urn:microsoft.com/office/officeart/2005/8/layout/process1"/>
    <dgm:cxn modelId="{98B62284-DDF9-46CC-ADF8-F0DBFD23D735}" srcId="{6BFAFE1D-EA76-45A3-B4C9-D4DC9B0B2941}" destId="{842DD937-0809-4509-BA00-7F7E0DB5537A}" srcOrd="2" destOrd="0" parTransId="{F5A94BC8-1750-4959-9680-F14AAEEA775C}" sibTransId="{34511EDD-8D5C-47A6-A2B4-4239420682EA}"/>
    <dgm:cxn modelId="{F04E5996-D676-4353-8CF7-8DEE9D63BB5F}" srcId="{6BFAFE1D-EA76-45A3-B4C9-D4DC9B0B2941}" destId="{548A39AD-46E3-4580-89C9-05B67E90504E}" srcOrd="3" destOrd="0" parTransId="{6AED2B2F-4BA0-4E01-8A75-2413AB53C1B3}" sibTransId="{C4462C9C-D593-4974-A7ED-42CA01DAE213}"/>
    <dgm:cxn modelId="{68BE399C-17C8-4337-93CB-FFC792ECA400}" type="presOf" srcId="{842DD937-0809-4509-BA00-7F7E0DB5537A}" destId="{B7292E0A-8976-40C5-BCA3-F0F394707CA7}" srcOrd="0" destOrd="0" presId="urn:microsoft.com/office/officeart/2005/8/layout/process1"/>
    <dgm:cxn modelId="{CC2989A1-D5BE-4280-BC50-BB239488396B}" srcId="{6BFAFE1D-EA76-45A3-B4C9-D4DC9B0B2941}" destId="{A020BCDE-D0BC-4E9D-BC57-EE81AAB16365}" srcOrd="0" destOrd="0" parTransId="{ACA2C325-C0E2-490E-98EB-3C4F7D1CF377}" sibTransId="{73EE4954-A2E0-4FF8-9F67-64FF7DD1E821}"/>
    <dgm:cxn modelId="{F5A8B6A5-7428-4DC2-91FB-6B79F595CF87}" srcId="{6BFAFE1D-EA76-45A3-B4C9-D4DC9B0B2941}" destId="{B97638B5-416A-4B5C-9800-B0EF292B2333}" srcOrd="4" destOrd="0" parTransId="{98A911CC-F09D-4473-86F7-9DE3D3F9FACD}" sibTransId="{15BE06EF-C982-4413-A534-D86008796B99}"/>
    <dgm:cxn modelId="{D425EDA8-8773-42B8-990B-E67A30E0AA92}" type="presOf" srcId="{73EE4954-A2E0-4FF8-9F67-64FF7DD1E821}" destId="{FCB4571F-4174-4E45-8EA9-9BD649774C9C}" srcOrd="0" destOrd="0" presId="urn:microsoft.com/office/officeart/2005/8/layout/process1"/>
    <dgm:cxn modelId="{9829E8AB-891D-446B-9A8C-D4D223F6A289}" type="presOf" srcId="{31547E0E-6934-4C0D-B1A6-8114E631F982}" destId="{01EACA3F-1DFC-4302-BBF8-81EADF02C32F}" srcOrd="1" destOrd="0" presId="urn:microsoft.com/office/officeart/2005/8/layout/process1"/>
    <dgm:cxn modelId="{FBDFE3C6-759C-4E1A-B97E-3AE7E7E80D05}" type="presOf" srcId="{A020BCDE-D0BC-4E9D-BC57-EE81AAB16365}" destId="{57644E94-77AD-4932-913D-EAC52CD402CB}" srcOrd="0" destOrd="0" presId="urn:microsoft.com/office/officeart/2005/8/layout/process1"/>
    <dgm:cxn modelId="{225DACCD-A60D-44EA-A018-B3E191FE6B2E}" type="presOf" srcId="{34511EDD-8D5C-47A6-A2B4-4239420682EA}" destId="{38A853D4-D786-4121-B07E-E637BF432F39}" srcOrd="1" destOrd="0" presId="urn:microsoft.com/office/officeart/2005/8/layout/process1"/>
    <dgm:cxn modelId="{934051F2-E629-4BFF-A871-F08828E7243E}" type="presOf" srcId="{B97638B5-416A-4B5C-9800-B0EF292B2333}" destId="{41867D03-6ADF-4C54-9B54-569C1190FCEE}" srcOrd="0" destOrd="0" presId="urn:microsoft.com/office/officeart/2005/8/layout/process1"/>
    <dgm:cxn modelId="{2B119BFF-A0C7-41F6-80A3-73664695A0ED}" type="presOf" srcId="{548A39AD-46E3-4580-89C9-05B67E90504E}" destId="{A5E54354-F0A5-404B-B551-9F263ACE63D7}" srcOrd="0" destOrd="0" presId="urn:microsoft.com/office/officeart/2005/8/layout/process1"/>
    <dgm:cxn modelId="{16224E76-1398-4F0E-8424-D9B08A353E93}" type="presParOf" srcId="{DBCAAFC4-35CA-479E-ABA8-28C7B0628638}" destId="{57644E94-77AD-4932-913D-EAC52CD402CB}" srcOrd="0" destOrd="0" presId="urn:microsoft.com/office/officeart/2005/8/layout/process1"/>
    <dgm:cxn modelId="{B5BCF3E3-ABE9-4513-A6F9-2319C5DF1CD9}" type="presParOf" srcId="{DBCAAFC4-35CA-479E-ABA8-28C7B0628638}" destId="{FCB4571F-4174-4E45-8EA9-9BD649774C9C}" srcOrd="1" destOrd="0" presId="urn:microsoft.com/office/officeart/2005/8/layout/process1"/>
    <dgm:cxn modelId="{9C260FE2-1E64-4A51-A7FB-7B726D09A942}" type="presParOf" srcId="{FCB4571F-4174-4E45-8EA9-9BD649774C9C}" destId="{D562666B-9E99-4C9F-997A-28487445E36C}" srcOrd="0" destOrd="0" presId="urn:microsoft.com/office/officeart/2005/8/layout/process1"/>
    <dgm:cxn modelId="{A7B8B980-F4C4-4C59-AEC5-1785E54C459C}" type="presParOf" srcId="{DBCAAFC4-35CA-479E-ABA8-28C7B0628638}" destId="{ACACB75F-5757-44BA-B525-FBFEB6AD112E}" srcOrd="2" destOrd="0" presId="urn:microsoft.com/office/officeart/2005/8/layout/process1"/>
    <dgm:cxn modelId="{6B8DE155-63A9-4807-A99B-79D1BD095F61}" type="presParOf" srcId="{DBCAAFC4-35CA-479E-ABA8-28C7B0628638}" destId="{A9491062-2D4C-4BD1-AC78-B7E18795C7D7}" srcOrd="3" destOrd="0" presId="urn:microsoft.com/office/officeart/2005/8/layout/process1"/>
    <dgm:cxn modelId="{2E3CAFE6-748E-4AD4-ABCD-113CC2069D4C}" type="presParOf" srcId="{A9491062-2D4C-4BD1-AC78-B7E18795C7D7}" destId="{01EACA3F-1DFC-4302-BBF8-81EADF02C32F}" srcOrd="0" destOrd="0" presId="urn:microsoft.com/office/officeart/2005/8/layout/process1"/>
    <dgm:cxn modelId="{9EC7A9AB-26A8-4DBB-B8AE-8AFAB3EE5C7D}" type="presParOf" srcId="{DBCAAFC4-35CA-479E-ABA8-28C7B0628638}" destId="{B7292E0A-8976-40C5-BCA3-F0F394707CA7}" srcOrd="4" destOrd="0" presId="urn:microsoft.com/office/officeart/2005/8/layout/process1"/>
    <dgm:cxn modelId="{AD5E0B19-CA46-4D2F-B8F5-57F8836348D6}" type="presParOf" srcId="{DBCAAFC4-35CA-479E-ABA8-28C7B0628638}" destId="{CCD4548C-5085-4040-956D-25FBC8FD1B89}" srcOrd="5" destOrd="0" presId="urn:microsoft.com/office/officeart/2005/8/layout/process1"/>
    <dgm:cxn modelId="{9F9760ED-3366-42E0-B534-32D17141AF3D}" type="presParOf" srcId="{CCD4548C-5085-4040-956D-25FBC8FD1B89}" destId="{38A853D4-D786-4121-B07E-E637BF432F39}" srcOrd="0" destOrd="0" presId="urn:microsoft.com/office/officeart/2005/8/layout/process1"/>
    <dgm:cxn modelId="{B7D53CC4-A282-4355-B012-44A8B2614CAA}" type="presParOf" srcId="{DBCAAFC4-35CA-479E-ABA8-28C7B0628638}" destId="{A5E54354-F0A5-404B-B551-9F263ACE63D7}" srcOrd="6" destOrd="0" presId="urn:microsoft.com/office/officeart/2005/8/layout/process1"/>
    <dgm:cxn modelId="{ABEE78E9-1A3E-4B20-94D1-B3A188D7B81D}" type="presParOf" srcId="{DBCAAFC4-35CA-479E-ABA8-28C7B0628638}" destId="{6C5849ED-B2E3-44A1-96FA-CD0201A704EF}" srcOrd="7" destOrd="0" presId="urn:microsoft.com/office/officeart/2005/8/layout/process1"/>
    <dgm:cxn modelId="{2FA980FF-9823-49A5-991B-7973A52E1249}" type="presParOf" srcId="{6C5849ED-B2E3-44A1-96FA-CD0201A704EF}" destId="{DB9639EC-315C-4904-B407-A41AD7346293}" srcOrd="0" destOrd="0" presId="urn:microsoft.com/office/officeart/2005/8/layout/process1"/>
    <dgm:cxn modelId="{B920E723-779F-43FB-B6A9-B60054B8F60C}" type="presParOf" srcId="{DBCAAFC4-35CA-479E-ABA8-28C7B0628638}" destId="{41867D03-6ADF-4C54-9B54-569C1190FCEE}" srcOrd="8"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8245B08-5075-4BA9-9FFA-B3BE7BA6F426}" type="doc">
      <dgm:prSet loTypeId="urn:microsoft.com/office/officeart/2005/8/layout/process1" loCatId="process" qsTypeId="urn:microsoft.com/office/officeart/2005/8/quickstyle/simple1" qsCatId="simple" csTypeId="urn:microsoft.com/office/officeart/2005/8/colors/accent1_2" csCatId="accent1" phldr="1"/>
      <dgm:spPr/>
    </dgm:pt>
    <dgm:pt modelId="{DFBFFA2F-8ACC-44EC-AAFF-529C8A59DF95}">
      <dgm:prSet phldrT="[Text]"/>
      <dgm:spPr/>
      <dgm:t>
        <a:bodyPr/>
        <a:lstStyle/>
        <a:p>
          <a:r>
            <a:rPr lang="en-US" dirty="0"/>
            <a:t>Split data into test and train</a:t>
          </a:r>
        </a:p>
      </dgm:t>
    </dgm:pt>
    <dgm:pt modelId="{4681A668-C91E-455F-8E50-0E7B6921FCBC}" type="parTrans" cxnId="{F5A2F1B9-8E1F-4A1C-8EDF-3F44BEAE9266}">
      <dgm:prSet/>
      <dgm:spPr/>
      <dgm:t>
        <a:bodyPr/>
        <a:lstStyle/>
        <a:p>
          <a:endParaRPr lang="en-US"/>
        </a:p>
      </dgm:t>
    </dgm:pt>
    <dgm:pt modelId="{5CD60CC2-40FE-4BC8-8719-69A04694325B}" type="sibTrans" cxnId="{F5A2F1B9-8E1F-4A1C-8EDF-3F44BEAE9266}">
      <dgm:prSet/>
      <dgm:spPr/>
      <dgm:t>
        <a:bodyPr/>
        <a:lstStyle/>
        <a:p>
          <a:endParaRPr lang="en-US"/>
        </a:p>
      </dgm:t>
    </dgm:pt>
    <dgm:pt modelId="{63A4803A-E4BF-4975-BA25-BE4721A027CE}">
      <dgm:prSet phldrT="[Text]"/>
      <dgm:spPr/>
      <dgm:t>
        <a:bodyPr/>
        <a:lstStyle/>
        <a:p>
          <a:r>
            <a:rPr lang="en-US" dirty="0"/>
            <a:t>Define parameter for tuning</a:t>
          </a:r>
        </a:p>
      </dgm:t>
    </dgm:pt>
    <dgm:pt modelId="{E5B608F0-7826-45B2-8BE2-3F46FA2EA7E2}" type="parTrans" cxnId="{02911353-7EA3-49E6-B31E-35DA39AD0FCE}">
      <dgm:prSet/>
      <dgm:spPr/>
      <dgm:t>
        <a:bodyPr/>
        <a:lstStyle/>
        <a:p>
          <a:endParaRPr lang="en-US"/>
        </a:p>
      </dgm:t>
    </dgm:pt>
    <dgm:pt modelId="{88F068C1-27A2-4DF0-8DE9-45FD0C3D83B5}" type="sibTrans" cxnId="{02911353-7EA3-49E6-B31E-35DA39AD0FCE}">
      <dgm:prSet/>
      <dgm:spPr/>
      <dgm:t>
        <a:bodyPr/>
        <a:lstStyle/>
        <a:p>
          <a:endParaRPr lang="en-US"/>
        </a:p>
      </dgm:t>
    </dgm:pt>
    <dgm:pt modelId="{187B39F3-EB89-4726-A3B0-E1FD4A48EC7E}">
      <dgm:prSet phldrT="[Text]"/>
      <dgm:spPr/>
      <dgm:t>
        <a:bodyPr/>
        <a:lstStyle/>
        <a:p>
          <a:r>
            <a:rPr lang="en-US" dirty="0"/>
            <a:t>Compare algorithms</a:t>
          </a:r>
        </a:p>
      </dgm:t>
    </dgm:pt>
    <dgm:pt modelId="{A4595C3A-4BE8-486D-A89E-BA9769249957}" type="parTrans" cxnId="{74930A55-ADB9-433D-8B5F-8CE0DEA5A1EC}">
      <dgm:prSet/>
      <dgm:spPr/>
      <dgm:t>
        <a:bodyPr/>
        <a:lstStyle/>
        <a:p>
          <a:endParaRPr lang="en-US"/>
        </a:p>
      </dgm:t>
    </dgm:pt>
    <dgm:pt modelId="{920368BB-3FE5-4A62-8FA4-3BE183D6F375}" type="sibTrans" cxnId="{74930A55-ADB9-433D-8B5F-8CE0DEA5A1EC}">
      <dgm:prSet/>
      <dgm:spPr/>
      <dgm:t>
        <a:bodyPr/>
        <a:lstStyle/>
        <a:p>
          <a:endParaRPr lang="en-US"/>
        </a:p>
      </dgm:t>
    </dgm:pt>
    <dgm:pt modelId="{3956FAB2-0E38-4B54-B4D3-F71B41183E08}">
      <dgm:prSet phldrT="[Text]"/>
      <dgm:spPr/>
      <dgm:t>
        <a:bodyPr/>
        <a:lstStyle/>
        <a:p>
          <a:r>
            <a:rPr lang="en-US" dirty="0"/>
            <a:t>Implement several algorithms</a:t>
          </a:r>
        </a:p>
      </dgm:t>
    </dgm:pt>
    <dgm:pt modelId="{BDCE1624-2D14-4AB0-9036-830FBC1D7E5F}" type="parTrans" cxnId="{AF81E4B7-A4A0-48E7-BA84-D9071FBE0EA2}">
      <dgm:prSet/>
      <dgm:spPr/>
      <dgm:t>
        <a:bodyPr/>
        <a:lstStyle/>
        <a:p>
          <a:endParaRPr lang="en-US"/>
        </a:p>
      </dgm:t>
    </dgm:pt>
    <dgm:pt modelId="{89759152-D427-4027-B429-50929408A7F5}" type="sibTrans" cxnId="{AF81E4B7-A4A0-48E7-BA84-D9071FBE0EA2}">
      <dgm:prSet/>
      <dgm:spPr/>
      <dgm:t>
        <a:bodyPr/>
        <a:lstStyle/>
        <a:p>
          <a:endParaRPr lang="en-US"/>
        </a:p>
      </dgm:t>
    </dgm:pt>
    <dgm:pt modelId="{E6CBEB66-A86D-43F0-AEB2-9AF7C919009C}" type="pres">
      <dgm:prSet presAssocID="{08245B08-5075-4BA9-9FFA-B3BE7BA6F426}" presName="Name0" presStyleCnt="0">
        <dgm:presLayoutVars>
          <dgm:dir/>
          <dgm:resizeHandles val="exact"/>
        </dgm:presLayoutVars>
      </dgm:prSet>
      <dgm:spPr/>
    </dgm:pt>
    <dgm:pt modelId="{74E13C3F-ABC8-4EFD-8863-3AFDB672AEC6}" type="pres">
      <dgm:prSet presAssocID="{DFBFFA2F-8ACC-44EC-AAFF-529C8A59DF95}" presName="node" presStyleLbl="node1" presStyleIdx="0" presStyleCnt="4">
        <dgm:presLayoutVars>
          <dgm:bulletEnabled val="1"/>
        </dgm:presLayoutVars>
      </dgm:prSet>
      <dgm:spPr/>
    </dgm:pt>
    <dgm:pt modelId="{94D7717E-1692-490E-AFE8-AF0271A59AC2}" type="pres">
      <dgm:prSet presAssocID="{5CD60CC2-40FE-4BC8-8719-69A04694325B}" presName="sibTrans" presStyleLbl="sibTrans2D1" presStyleIdx="0" presStyleCnt="3"/>
      <dgm:spPr/>
    </dgm:pt>
    <dgm:pt modelId="{F1B51252-D9CD-48AB-8921-2E2CD1991BD9}" type="pres">
      <dgm:prSet presAssocID="{5CD60CC2-40FE-4BC8-8719-69A04694325B}" presName="connectorText" presStyleLbl="sibTrans2D1" presStyleIdx="0" presStyleCnt="3"/>
      <dgm:spPr/>
    </dgm:pt>
    <dgm:pt modelId="{968272E0-541E-4E73-B17B-B9E3861AFDFA}" type="pres">
      <dgm:prSet presAssocID="{63A4803A-E4BF-4975-BA25-BE4721A027CE}" presName="node" presStyleLbl="node1" presStyleIdx="1" presStyleCnt="4">
        <dgm:presLayoutVars>
          <dgm:bulletEnabled val="1"/>
        </dgm:presLayoutVars>
      </dgm:prSet>
      <dgm:spPr/>
    </dgm:pt>
    <dgm:pt modelId="{F683473F-AF36-4711-9B62-0B062B09368A}" type="pres">
      <dgm:prSet presAssocID="{88F068C1-27A2-4DF0-8DE9-45FD0C3D83B5}" presName="sibTrans" presStyleLbl="sibTrans2D1" presStyleIdx="1" presStyleCnt="3"/>
      <dgm:spPr/>
    </dgm:pt>
    <dgm:pt modelId="{329FDEC8-C931-46C7-AB03-7C71229CF4BE}" type="pres">
      <dgm:prSet presAssocID="{88F068C1-27A2-4DF0-8DE9-45FD0C3D83B5}" presName="connectorText" presStyleLbl="sibTrans2D1" presStyleIdx="1" presStyleCnt="3"/>
      <dgm:spPr/>
    </dgm:pt>
    <dgm:pt modelId="{E63BB908-CD82-4C29-B7E7-69CE2FD094A7}" type="pres">
      <dgm:prSet presAssocID="{3956FAB2-0E38-4B54-B4D3-F71B41183E08}" presName="node" presStyleLbl="node1" presStyleIdx="2" presStyleCnt="4">
        <dgm:presLayoutVars>
          <dgm:bulletEnabled val="1"/>
        </dgm:presLayoutVars>
      </dgm:prSet>
      <dgm:spPr/>
    </dgm:pt>
    <dgm:pt modelId="{ACABA14C-9ADB-4E67-9889-FF3EA12598F5}" type="pres">
      <dgm:prSet presAssocID="{89759152-D427-4027-B429-50929408A7F5}" presName="sibTrans" presStyleLbl="sibTrans2D1" presStyleIdx="2" presStyleCnt="3"/>
      <dgm:spPr/>
    </dgm:pt>
    <dgm:pt modelId="{1E9B8DBD-D543-4968-B640-52642509E613}" type="pres">
      <dgm:prSet presAssocID="{89759152-D427-4027-B429-50929408A7F5}" presName="connectorText" presStyleLbl="sibTrans2D1" presStyleIdx="2" presStyleCnt="3"/>
      <dgm:spPr/>
    </dgm:pt>
    <dgm:pt modelId="{BE7624A2-E7C4-4C59-A511-CF08D0E5E80A}" type="pres">
      <dgm:prSet presAssocID="{187B39F3-EB89-4726-A3B0-E1FD4A48EC7E}" presName="node" presStyleLbl="node1" presStyleIdx="3" presStyleCnt="4">
        <dgm:presLayoutVars>
          <dgm:bulletEnabled val="1"/>
        </dgm:presLayoutVars>
      </dgm:prSet>
      <dgm:spPr/>
    </dgm:pt>
  </dgm:ptLst>
  <dgm:cxnLst>
    <dgm:cxn modelId="{32597B11-4024-45D1-93F9-D7BE6681E9D6}" type="presOf" srcId="{88F068C1-27A2-4DF0-8DE9-45FD0C3D83B5}" destId="{F683473F-AF36-4711-9B62-0B062B09368A}" srcOrd="0" destOrd="0" presId="urn:microsoft.com/office/officeart/2005/8/layout/process1"/>
    <dgm:cxn modelId="{98B4423A-BB11-471D-8B4C-4089E84E030F}" type="presOf" srcId="{08245B08-5075-4BA9-9FFA-B3BE7BA6F426}" destId="{E6CBEB66-A86D-43F0-AEB2-9AF7C919009C}" srcOrd="0" destOrd="0" presId="urn:microsoft.com/office/officeart/2005/8/layout/process1"/>
    <dgm:cxn modelId="{A8AB0043-62BD-4140-8619-967A59CD02A1}" type="presOf" srcId="{63A4803A-E4BF-4975-BA25-BE4721A027CE}" destId="{968272E0-541E-4E73-B17B-B9E3861AFDFA}" srcOrd="0" destOrd="0" presId="urn:microsoft.com/office/officeart/2005/8/layout/process1"/>
    <dgm:cxn modelId="{CFBD8B45-CBCA-437D-9B0E-4D99AA91F809}" type="presOf" srcId="{89759152-D427-4027-B429-50929408A7F5}" destId="{1E9B8DBD-D543-4968-B640-52642509E613}" srcOrd="1" destOrd="0" presId="urn:microsoft.com/office/officeart/2005/8/layout/process1"/>
    <dgm:cxn modelId="{E6B3B54A-822E-44AB-8441-2A191042BDE4}" type="presOf" srcId="{3956FAB2-0E38-4B54-B4D3-F71B41183E08}" destId="{E63BB908-CD82-4C29-B7E7-69CE2FD094A7}" srcOrd="0" destOrd="0" presId="urn:microsoft.com/office/officeart/2005/8/layout/process1"/>
    <dgm:cxn modelId="{6C27C84B-A444-4E93-A6D2-7F4F5B21AD89}" type="presOf" srcId="{DFBFFA2F-8ACC-44EC-AAFF-529C8A59DF95}" destId="{74E13C3F-ABC8-4EFD-8863-3AFDB672AEC6}" srcOrd="0" destOrd="0" presId="urn:microsoft.com/office/officeart/2005/8/layout/process1"/>
    <dgm:cxn modelId="{02911353-7EA3-49E6-B31E-35DA39AD0FCE}" srcId="{08245B08-5075-4BA9-9FFA-B3BE7BA6F426}" destId="{63A4803A-E4BF-4975-BA25-BE4721A027CE}" srcOrd="1" destOrd="0" parTransId="{E5B608F0-7826-45B2-8BE2-3F46FA2EA7E2}" sibTransId="{88F068C1-27A2-4DF0-8DE9-45FD0C3D83B5}"/>
    <dgm:cxn modelId="{74930A55-ADB9-433D-8B5F-8CE0DEA5A1EC}" srcId="{08245B08-5075-4BA9-9FFA-B3BE7BA6F426}" destId="{187B39F3-EB89-4726-A3B0-E1FD4A48EC7E}" srcOrd="3" destOrd="0" parTransId="{A4595C3A-4BE8-486D-A89E-BA9769249957}" sibTransId="{920368BB-3FE5-4A62-8FA4-3BE183D6F375}"/>
    <dgm:cxn modelId="{AF81E4B7-A4A0-48E7-BA84-D9071FBE0EA2}" srcId="{08245B08-5075-4BA9-9FFA-B3BE7BA6F426}" destId="{3956FAB2-0E38-4B54-B4D3-F71B41183E08}" srcOrd="2" destOrd="0" parTransId="{BDCE1624-2D14-4AB0-9036-830FBC1D7E5F}" sibTransId="{89759152-D427-4027-B429-50929408A7F5}"/>
    <dgm:cxn modelId="{6CC5A6B9-086F-4F55-A0F4-B0922BA0C32D}" type="presOf" srcId="{5CD60CC2-40FE-4BC8-8719-69A04694325B}" destId="{94D7717E-1692-490E-AFE8-AF0271A59AC2}" srcOrd="0" destOrd="0" presId="urn:microsoft.com/office/officeart/2005/8/layout/process1"/>
    <dgm:cxn modelId="{F5A2F1B9-8E1F-4A1C-8EDF-3F44BEAE9266}" srcId="{08245B08-5075-4BA9-9FFA-B3BE7BA6F426}" destId="{DFBFFA2F-8ACC-44EC-AAFF-529C8A59DF95}" srcOrd="0" destOrd="0" parTransId="{4681A668-C91E-455F-8E50-0E7B6921FCBC}" sibTransId="{5CD60CC2-40FE-4BC8-8719-69A04694325B}"/>
    <dgm:cxn modelId="{AED8BAD1-1386-4C17-9932-3156C657BBEE}" type="presOf" srcId="{88F068C1-27A2-4DF0-8DE9-45FD0C3D83B5}" destId="{329FDEC8-C931-46C7-AB03-7C71229CF4BE}" srcOrd="1" destOrd="0" presId="urn:microsoft.com/office/officeart/2005/8/layout/process1"/>
    <dgm:cxn modelId="{D5CBBAE7-DF74-40E6-A9BA-1AFAF53E8D71}" type="presOf" srcId="{89759152-D427-4027-B429-50929408A7F5}" destId="{ACABA14C-9ADB-4E67-9889-FF3EA12598F5}" srcOrd="0" destOrd="0" presId="urn:microsoft.com/office/officeart/2005/8/layout/process1"/>
    <dgm:cxn modelId="{0E98FAF3-6772-4485-8CD1-830F5B864F76}" type="presOf" srcId="{187B39F3-EB89-4726-A3B0-E1FD4A48EC7E}" destId="{BE7624A2-E7C4-4C59-A511-CF08D0E5E80A}" srcOrd="0" destOrd="0" presId="urn:microsoft.com/office/officeart/2005/8/layout/process1"/>
    <dgm:cxn modelId="{130E17F4-6569-41D7-9F12-F027C3D6B5FD}" type="presOf" srcId="{5CD60CC2-40FE-4BC8-8719-69A04694325B}" destId="{F1B51252-D9CD-48AB-8921-2E2CD1991BD9}" srcOrd="1" destOrd="0" presId="urn:microsoft.com/office/officeart/2005/8/layout/process1"/>
    <dgm:cxn modelId="{4D77D95A-DA76-4364-9128-FE704DFA2715}" type="presParOf" srcId="{E6CBEB66-A86D-43F0-AEB2-9AF7C919009C}" destId="{74E13C3F-ABC8-4EFD-8863-3AFDB672AEC6}" srcOrd="0" destOrd="0" presId="urn:microsoft.com/office/officeart/2005/8/layout/process1"/>
    <dgm:cxn modelId="{36335ED9-1CE8-489C-8A86-2AA5FA16DB1A}" type="presParOf" srcId="{E6CBEB66-A86D-43F0-AEB2-9AF7C919009C}" destId="{94D7717E-1692-490E-AFE8-AF0271A59AC2}" srcOrd="1" destOrd="0" presId="urn:microsoft.com/office/officeart/2005/8/layout/process1"/>
    <dgm:cxn modelId="{15EF831D-9687-43BF-BFC1-9230C8E328E6}" type="presParOf" srcId="{94D7717E-1692-490E-AFE8-AF0271A59AC2}" destId="{F1B51252-D9CD-48AB-8921-2E2CD1991BD9}" srcOrd="0" destOrd="0" presId="urn:microsoft.com/office/officeart/2005/8/layout/process1"/>
    <dgm:cxn modelId="{1D3A0F91-6C57-4194-8872-36F9235764F4}" type="presParOf" srcId="{E6CBEB66-A86D-43F0-AEB2-9AF7C919009C}" destId="{968272E0-541E-4E73-B17B-B9E3861AFDFA}" srcOrd="2" destOrd="0" presId="urn:microsoft.com/office/officeart/2005/8/layout/process1"/>
    <dgm:cxn modelId="{2DC3E475-82E8-4034-BBCF-C14C94FF0FC0}" type="presParOf" srcId="{E6CBEB66-A86D-43F0-AEB2-9AF7C919009C}" destId="{F683473F-AF36-4711-9B62-0B062B09368A}" srcOrd="3" destOrd="0" presId="urn:microsoft.com/office/officeart/2005/8/layout/process1"/>
    <dgm:cxn modelId="{CC7FE20E-1006-411C-A727-8B98356F0519}" type="presParOf" srcId="{F683473F-AF36-4711-9B62-0B062B09368A}" destId="{329FDEC8-C931-46C7-AB03-7C71229CF4BE}" srcOrd="0" destOrd="0" presId="urn:microsoft.com/office/officeart/2005/8/layout/process1"/>
    <dgm:cxn modelId="{B31607EA-5F8F-4727-97FF-B0B57866172F}" type="presParOf" srcId="{E6CBEB66-A86D-43F0-AEB2-9AF7C919009C}" destId="{E63BB908-CD82-4C29-B7E7-69CE2FD094A7}" srcOrd="4" destOrd="0" presId="urn:microsoft.com/office/officeart/2005/8/layout/process1"/>
    <dgm:cxn modelId="{3253CC64-929B-4FE1-9964-EDC8A1DB672E}" type="presParOf" srcId="{E6CBEB66-A86D-43F0-AEB2-9AF7C919009C}" destId="{ACABA14C-9ADB-4E67-9889-FF3EA12598F5}" srcOrd="5" destOrd="0" presId="urn:microsoft.com/office/officeart/2005/8/layout/process1"/>
    <dgm:cxn modelId="{16FEFFB8-17F5-4765-8577-3E2E006E785D}" type="presParOf" srcId="{ACABA14C-9ADB-4E67-9889-FF3EA12598F5}" destId="{1E9B8DBD-D543-4968-B640-52642509E613}" srcOrd="0" destOrd="0" presId="urn:microsoft.com/office/officeart/2005/8/layout/process1"/>
    <dgm:cxn modelId="{926B9D9F-D466-402E-A49B-4804D4EAE3F9}" type="presParOf" srcId="{E6CBEB66-A86D-43F0-AEB2-9AF7C919009C}" destId="{BE7624A2-E7C4-4C59-A511-CF08D0E5E80A}" srcOrd="6"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F0369F-EDDA-47E0-992A-C4F8C45B23C1}">
      <dsp:nvSpPr>
        <dsp:cNvPr id="0" name=""/>
        <dsp:cNvSpPr/>
      </dsp:nvSpPr>
      <dsp:spPr>
        <a:xfrm>
          <a:off x="4293" y="1207865"/>
          <a:ext cx="1877226" cy="1231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Request API</a:t>
          </a:r>
        </a:p>
      </dsp:txBody>
      <dsp:txXfrm>
        <a:off x="40375" y="1243947"/>
        <a:ext cx="1805062" cy="1159765"/>
      </dsp:txXfrm>
    </dsp:sp>
    <dsp:sp modelId="{5CA39CDE-764F-4413-B2D4-7DFAA3268E90}">
      <dsp:nvSpPr>
        <dsp:cNvPr id="0" name=""/>
        <dsp:cNvSpPr/>
      </dsp:nvSpPr>
      <dsp:spPr>
        <a:xfrm>
          <a:off x="2069242" y="1591054"/>
          <a:ext cx="397971" cy="4655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69242" y="1684164"/>
        <a:ext cx="278580" cy="279332"/>
      </dsp:txXfrm>
    </dsp:sp>
    <dsp:sp modelId="{8A28DE1E-CEC6-4E1A-B9AD-C24436EA8079}">
      <dsp:nvSpPr>
        <dsp:cNvPr id="0" name=""/>
        <dsp:cNvSpPr/>
      </dsp:nvSpPr>
      <dsp:spPr>
        <a:xfrm>
          <a:off x="2632410" y="1207865"/>
          <a:ext cx="1877226" cy="1231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Normalize and convert the response into </a:t>
          </a:r>
          <a:r>
            <a:rPr lang="en-US" sz="1800" kern="1200" dirty="0" err="1"/>
            <a:t>Dataframe</a:t>
          </a:r>
          <a:endParaRPr lang="en-US" sz="1800" kern="1200" dirty="0"/>
        </a:p>
      </dsp:txBody>
      <dsp:txXfrm>
        <a:off x="2668492" y="1243947"/>
        <a:ext cx="1805062" cy="1159765"/>
      </dsp:txXfrm>
    </dsp:sp>
    <dsp:sp modelId="{FE915813-1C21-4DCB-B33E-D98BD0919C5C}">
      <dsp:nvSpPr>
        <dsp:cNvPr id="0" name=""/>
        <dsp:cNvSpPr/>
      </dsp:nvSpPr>
      <dsp:spPr>
        <a:xfrm>
          <a:off x="4697359" y="1591054"/>
          <a:ext cx="397971" cy="4655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697359" y="1684164"/>
        <a:ext cx="278580" cy="279332"/>
      </dsp:txXfrm>
    </dsp:sp>
    <dsp:sp modelId="{30546D86-B549-48AB-BC8E-6F678F673AA6}">
      <dsp:nvSpPr>
        <dsp:cNvPr id="0" name=""/>
        <dsp:cNvSpPr/>
      </dsp:nvSpPr>
      <dsp:spPr>
        <a:xfrm>
          <a:off x="5260527" y="1207865"/>
          <a:ext cx="1877226" cy="1231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Filter data only using Falcon 9</a:t>
          </a:r>
        </a:p>
      </dsp:txBody>
      <dsp:txXfrm>
        <a:off x="5296609" y="1243947"/>
        <a:ext cx="1805062" cy="1159765"/>
      </dsp:txXfrm>
    </dsp:sp>
    <dsp:sp modelId="{84CCCAFA-49D1-4739-8212-25FC1C0ECF31}">
      <dsp:nvSpPr>
        <dsp:cNvPr id="0" name=""/>
        <dsp:cNvSpPr/>
      </dsp:nvSpPr>
      <dsp:spPr>
        <a:xfrm>
          <a:off x="7325476" y="1591054"/>
          <a:ext cx="397971" cy="46555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325476" y="1684164"/>
        <a:ext cx="278580" cy="279332"/>
      </dsp:txXfrm>
    </dsp:sp>
    <dsp:sp modelId="{5EC2C328-9F7F-420C-B093-F2CB26F9A526}">
      <dsp:nvSpPr>
        <dsp:cNvPr id="0" name=""/>
        <dsp:cNvSpPr/>
      </dsp:nvSpPr>
      <dsp:spPr>
        <a:xfrm>
          <a:off x="7888644" y="1207865"/>
          <a:ext cx="1877226" cy="123192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Replace missing value with the mean</a:t>
          </a:r>
        </a:p>
      </dsp:txBody>
      <dsp:txXfrm>
        <a:off x="7924726" y="1243947"/>
        <a:ext cx="1805062" cy="11597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9C085C-8443-41B6-8AE2-A5ABB9E12499}">
      <dsp:nvSpPr>
        <dsp:cNvPr id="0" name=""/>
        <dsp:cNvSpPr/>
      </dsp:nvSpPr>
      <dsp:spPr>
        <a:xfrm>
          <a:off x="1388" y="1169667"/>
          <a:ext cx="1745163" cy="9982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dirty="0"/>
            <a:t>Create soup object</a:t>
          </a:r>
        </a:p>
      </dsp:txBody>
      <dsp:txXfrm>
        <a:off x="1388" y="1169667"/>
        <a:ext cx="1745163" cy="665492"/>
      </dsp:txXfrm>
    </dsp:sp>
    <dsp:sp modelId="{2BFF4A1B-75B8-48EA-8FBC-01E52CDAFBB7}">
      <dsp:nvSpPr>
        <dsp:cNvPr id="0" name=""/>
        <dsp:cNvSpPr/>
      </dsp:nvSpPr>
      <dsp:spPr>
        <a:xfrm>
          <a:off x="358831" y="1835159"/>
          <a:ext cx="1745163" cy="1040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Create object using </a:t>
          </a:r>
          <a:r>
            <a:rPr lang="en-US" sz="1700" kern="1200" dirty="0" err="1"/>
            <a:t>beautifulsoup</a:t>
          </a:r>
          <a:endParaRPr lang="en-US" sz="1700" kern="1200" dirty="0"/>
        </a:p>
      </dsp:txBody>
      <dsp:txXfrm>
        <a:off x="389303" y="1865631"/>
        <a:ext cx="1684219" cy="979456"/>
      </dsp:txXfrm>
    </dsp:sp>
    <dsp:sp modelId="{EE98263C-46DD-4036-BA33-A011BFCF696C}">
      <dsp:nvSpPr>
        <dsp:cNvPr id="0" name=""/>
        <dsp:cNvSpPr/>
      </dsp:nvSpPr>
      <dsp:spPr>
        <a:xfrm>
          <a:off x="2011112" y="1285165"/>
          <a:ext cx="560868" cy="434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11112" y="1372064"/>
        <a:ext cx="430520" cy="260697"/>
      </dsp:txXfrm>
    </dsp:sp>
    <dsp:sp modelId="{BFB22C70-B0DB-497B-A6CA-F6717754458D}">
      <dsp:nvSpPr>
        <dsp:cNvPr id="0" name=""/>
        <dsp:cNvSpPr/>
      </dsp:nvSpPr>
      <dsp:spPr>
        <a:xfrm>
          <a:off x="2804793" y="1169667"/>
          <a:ext cx="1745163" cy="9982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dirty="0"/>
            <a:t>Request data from URL</a:t>
          </a:r>
        </a:p>
      </dsp:txBody>
      <dsp:txXfrm>
        <a:off x="2804793" y="1169667"/>
        <a:ext cx="1745163" cy="665492"/>
      </dsp:txXfrm>
    </dsp:sp>
    <dsp:sp modelId="{A7D80B6B-6B1E-483D-9DB8-443CE6653A0C}">
      <dsp:nvSpPr>
        <dsp:cNvPr id="0" name=""/>
        <dsp:cNvSpPr/>
      </dsp:nvSpPr>
      <dsp:spPr>
        <a:xfrm>
          <a:off x="3162236" y="1835159"/>
          <a:ext cx="1745163" cy="1040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Insert </a:t>
          </a:r>
          <a:r>
            <a:rPr lang="en-US" sz="1700" kern="1200" dirty="0" err="1"/>
            <a:t>url</a:t>
          </a:r>
          <a:r>
            <a:rPr lang="en-US" sz="1700" kern="1200" dirty="0"/>
            <a:t> that is about to be scrapped</a:t>
          </a:r>
        </a:p>
      </dsp:txBody>
      <dsp:txXfrm>
        <a:off x="3192708" y="1865631"/>
        <a:ext cx="1684219" cy="979456"/>
      </dsp:txXfrm>
    </dsp:sp>
    <dsp:sp modelId="{1C1657AD-F949-4D52-A41F-B7D4211D5690}">
      <dsp:nvSpPr>
        <dsp:cNvPr id="0" name=""/>
        <dsp:cNvSpPr/>
      </dsp:nvSpPr>
      <dsp:spPr>
        <a:xfrm>
          <a:off x="4814517" y="1285165"/>
          <a:ext cx="560868" cy="434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814517" y="1372064"/>
        <a:ext cx="430520" cy="260697"/>
      </dsp:txXfrm>
    </dsp:sp>
    <dsp:sp modelId="{FFF6BEDA-2769-440F-8E3E-C80942748B7D}">
      <dsp:nvSpPr>
        <dsp:cNvPr id="0" name=""/>
        <dsp:cNvSpPr/>
      </dsp:nvSpPr>
      <dsp:spPr>
        <a:xfrm>
          <a:off x="5608198" y="1169667"/>
          <a:ext cx="1745163" cy="9982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dirty="0"/>
            <a:t>Extract information</a:t>
          </a:r>
        </a:p>
      </dsp:txBody>
      <dsp:txXfrm>
        <a:off x="5608198" y="1169667"/>
        <a:ext cx="1745163" cy="665492"/>
      </dsp:txXfrm>
    </dsp:sp>
    <dsp:sp modelId="{32D04618-9BC1-4333-8343-DBA2FBA15C47}">
      <dsp:nvSpPr>
        <dsp:cNvPr id="0" name=""/>
        <dsp:cNvSpPr/>
      </dsp:nvSpPr>
      <dsp:spPr>
        <a:xfrm>
          <a:off x="5965641" y="1835159"/>
          <a:ext cx="1745163" cy="1040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Get key element in the HTML</a:t>
          </a:r>
        </a:p>
      </dsp:txBody>
      <dsp:txXfrm>
        <a:off x="5996113" y="1865631"/>
        <a:ext cx="1684219" cy="979456"/>
      </dsp:txXfrm>
    </dsp:sp>
    <dsp:sp modelId="{3B57E243-B134-40F7-A3FA-7F0B9325CBCE}">
      <dsp:nvSpPr>
        <dsp:cNvPr id="0" name=""/>
        <dsp:cNvSpPr/>
      </dsp:nvSpPr>
      <dsp:spPr>
        <a:xfrm>
          <a:off x="7617922" y="1285165"/>
          <a:ext cx="560868" cy="434495"/>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7617922" y="1372064"/>
        <a:ext cx="430520" cy="260697"/>
      </dsp:txXfrm>
    </dsp:sp>
    <dsp:sp modelId="{A3E7EF5E-7594-471D-9F91-4AE547B8B113}">
      <dsp:nvSpPr>
        <dsp:cNvPr id="0" name=""/>
        <dsp:cNvSpPr/>
      </dsp:nvSpPr>
      <dsp:spPr>
        <a:xfrm>
          <a:off x="8411603" y="1169667"/>
          <a:ext cx="1745163" cy="99823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64770" numCol="1" spcCol="1270" anchor="t" anchorCtr="0">
          <a:noAutofit/>
        </a:bodyPr>
        <a:lstStyle/>
        <a:p>
          <a:pPr marL="0" lvl="0" indent="0" algn="l" defTabSz="755650">
            <a:lnSpc>
              <a:spcPct val="90000"/>
            </a:lnSpc>
            <a:spcBef>
              <a:spcPct val="0"/>
            </a:spcBef>
            <a:spcAft>
              <a:spcPct val="35000"/>
            </a:spcAft>
            <a:buNone/>
          </a:pPr>
          <a:r>
            <a:rPr lang="en-US" sz="1700" kern="1200" dirty="0"/>
            <a:t>Turn data into table</a:t>
          </a:r>
        </a:p>
      </dsp:txBody>
      <dsp:txXfrm>
        <a:off x="8411603" y="1169667"/>
        <a:ext cx="1745163" cy="665492"/>
      </dsp:txXfrm>
    </dsp:sp>
    <dsp:sp modelId="{16F46C00-64CF-42D0-AF76-9572808F7B74}">
      <dsp:nvSpPr>
        <dsp:cNvPr id="0" name=""/>
        <dsp:cNvSpPr/>
      </dsp:nvSpPr>
      <dsp:spPr>
        <a:xfrm>
          <a:off x="8769046" y="1835159"/>
          <a:ext cx="1745163" cy="10404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0904" tIns="120904" rIns="120904"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Normalize data using </a:t>
          </a:r>
          <a:r>
            <a:rPr lang="en-US" sz="1700" kern="1200" dirty="0" err="1"/>
            <a:t>dataframe</a:t>
          </a:r>
          <a:endParaRPr lang="en-US" sz="1700" kern="1200" dirty="0"/>
        </a:p>
      </dsp:txBody>
      <dsp:txXfrm>
        <a:off x="8799518" y="1865631"/>
        <a:ext cx="1684219" cy="9794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644E94-77AD-4932-913D-EAC52CD402CB}">
      <dsp:nvSpPr>
        <dsp:cNvPr id="0" name=""/>
        <dsp:cNvSpPr/>
      </dsp:nvSpPr>
      <dsp:spPr>
        <a:xfrm>
          <a:off x="3968" y="608658"/>
          <a:ext cx="1230312" cy="1173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Check null values</a:t>
          </a:r>
        </a:p>
      </dsp:txBody>
      <dsp:txXfrm>
        <a:off x="38352" y="643042"/>
        <a:ext cx="1161544" cy="1105195"/>
      </dsp:txXfrm>
    </dsp:sp>
    <dsp:sp modelId="{FCB4571F-4174-4E45-8EA9-9BD649774C9C}">
      <dsp:nvSpPr>
        <dsp:cNvPr id="0" name=""/>
        <dsp:cNvSpPr/>
      </dsp:nvSpPr>
      <dsp:spPr>
        <a:xfrm>
          <a:off x="1357312" y="1043081"/>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357312" y="1104104"/>
        <a:ext cx="182578" cy="183071"/>
      </dsp:txXfrm>
    </dsp:sp>
    <dsp:sp modelId="{ACACB75F-5757-44BA-B525-FBFEB6AD112E}">
      <dsp:nvSpPr>
        <dsp:cNvPr id="0" name=""/>
        <dsp:cNvSpPr/>
      </dsp:nvSpPr>
      <dsp:spPr>
        <a:xfrm>
          <a:off x="1726406" y="608658"/>
          <a:ext cx="1230312" cy="1173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Check data types</a:t>
          </a:r>
        </a:p>
      </dsp:txBody>
      <dsp:txXfrm>
        <a:off x="1760790" y="643042"/>
        <a:ext cx="1161544" cy="1105195"/>
      </dsp:txXfrm>
    </dsp:sp>
    <dsp:sp modelId="{A9491062-2D4C-4BD1-AC78-B7E18795C7D7}">
      <dsp:nvSpPr>
        <dsp:cNvPr id="0" name=""/>
        <dsp:cNvSpPr/>
      </dsp:nvSpPr>
      <dsp:spPr>
        <a:xfrm>
          <a:off x="3079750" y="1043081"/>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079750" y="1104104"/>
        <a:ext cx="182578" cy="183071"/>
      </dsp:txXfrm>
    </dsp:sp>
    <dsp:sp modelId="{B7292E0A-8976-40C5-BCA3-F0F394707CA7}">
      <dsp:nvSpPr>
        <dsp:cNvPr id="0" name=""/>
        <dsp:cNvSpPr/>
      </dsp:nvSpPr>
      <dsp:spPr>
        <a:xfrm>
          <a:off x="3448843" y="608658"/>
          <a:ext cx="1230312" cy="1173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Explore data distribution</a:t>
          </a:r>
        </a:p>
      </dsp:txBody>
      <dsp:txXfrm>
        <a:off x="3483227" y="643042"/>
        <a:ext cx="1161544" cy="1105195"/>
      </dsp:txXfrm>
    </dsp:sp>
    <dsp:sp modelId="{CCD4548C-5085-4040-956D-25FBC8FD1B89}">
      <dsp:nvSpPr>
        <dsp:cNvPr id="0" name=""/>
        <dsp:cNvSpPr/>
      </dsp:nvSpPr>
      <dsp:spPr>
        <a:xfrm>
          <a:off x="4802187" y="1043081"/>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802187" y="1104104"/>
        <a:ext cx="182578" cy="183071"/>
      </dsp:txXfrm>
    </dsp:sp>
    <dsp:sp modelId="{A5E54354-F0A5-404B-B551-9F263ACE63D7}">
      <dsp:nvSpPr>
        <dsp:cNvPr id="0" name=""/>
        <dsp:cNvSpPr/>
      </dsp:nvSpPr>
      <dsp:spPr>
        <a:xfrm>
          <a:off x="5171281" y="608658"/>
          <a:ext cx="1230312" cy="1173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Convert categorical data into numeric</a:t>
          </a:r>
        </a:p>
      </dsp:txBody>
      <dsp:txXfrm>
        <a:off x="5205665" y="643042"/>
        <a:ext cx="1161544" cy="1105195"/>
      </dsp:txXfrm>
    </dsp:sp>
    <dsp:sp modelId="{6C5849ED-B2E3-44A1-96FA-CD0201A704EF}">
      <dsp:nvSpPr>
        <dsp:cNvPr id="0" name=""/>
        <dsp:cNvSpPr/>
      </dsp:nvSpPr>
      <dsp:spPr>
        <a:xfrm>
          <a:off x="6524624" y="1043081"/>
          <a:ext cx="260826" cy="3051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524624" y="1104104"/>
        <a:ext cx="182578" cy="183071"/>
      </dsp:txXfrm>
    </dsp:sp>
    <dsp:sp modelId="{41867D03-6ADF-4C54-9B54-569C1190FCEE}">
      <dsp:nvSpPr>
        <dsp:cNvPr id="0" name=""/>
        <dsp:cNvSpPr/>
      </dsp:nvSpPr>
      <dsp:spPr>
        <a:xfrm>
          <a:off x="6893718" y="608658"/>
          <a:ext cx="1230312" cy="117396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Export data into CSV</a:t>
          </a:r>
        </a:p>
      </dsp:txBody>
      <dsp:txXfrm>
        <a:off x="6928102" y="643042"/>
        <a:ext cx="1161544" cy="11051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13C3F-ABC8-4EFD-8863-3AFDB672AEC6}">
      <dsp:nvSpPr>
        <dsp:cNvPr id="0" name=""/>
        <dsp:cNvSpPr/>
      </dsp:nvSpPr>
      <dsp:spPr>
        <a:xfrm>
          <a:off x="3571" y="570989"/>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Split data into test and train</a:t>
          </a:r>
        </a:p>
      </dsp:txBody>
      <dsp:txXfrm>
        <a:off x="32302" y="599720"/>
        <a:ext cx="1504241" cy="923482"/>
      </dsp:txXfrm>
    </dsp:sp>
    <dsp:sp modelId="{94D7717E-1692-490E-AFE8-AF0271A59AC2}">
      <dsp:nvSpPr>
        <dsp:cNvPr id="0" name=""/>
        <dsp:cNvSpPr/>
      </dsp:nvSpPr>
      <dsp:spPr>
        <a:xfrm>
          <a:off x="1721445" y="867810"/>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721445" y="945270"/>
        <a:ext cx="231757" cy="232382"/>
      </dsp:txXfrm>
    </dsp:sp>
    <dsp:sp modelId="{968272E0-541E-4E73-B17B-B9E3861AFDFA}">
      <dsp:nvSpPr>
        <dsp:cNvPr id="0" name=""/>
        <dsp:cNvSpPr/>
      </dsp:nvSpPr>
      <dsp:spPr>
        <a:xfrm>
          <a:off x="2189956" y="570989"/>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Define parameter for tuning</a:t>
          </a:r>
        </a:p>
      </dsp:txBody>
      <dsp:txXfrm>
        <a:off x="2218687" y="599720"/>
        <a:ext cx="1504241" cy="923482"/>
      </dsp:txXfrm>
    </dsp:sp>
    <dsp:sp modelId="{F683473F-AF36-4711-9B62-0B062B09368A}">
      <dsp:nvSpPr>
        <dsp:cNvPr id="0" name=""/>
        <dsp:cNvSpPr/>
      </dsp:nvSpPr>
      <dsp:spPr>
        <a:xfrm>
          <a:off x="3907829" y="867810"/>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907829" y="945270"/>
        <a:ext cx="231757" cy="232382"/>
      </dsp:txXfrm>
    </dsp:sp>
    <dsp:sp modelId="{E63BB908-CD82-4C29-B7E7-69CE2FD094A7}">
      <dsp:nvSpPr>
        <dsp:cNvPr id="0" name=""/>
        <dsp:cNvSpPr/>
      </dsp:nvSpPr>
      <dsp:spPr>
        <a:xfrm>
          <a:off x="4376340" y="570989"/>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Implement several algorithms</a:t>
          </a:r>
        </a:p>
      </dsp:txBody>
      <dsp:txXfrm>
        <a:off x="4405071" y="599720"/>
        <a:ext cx="1504241" cy="923482"/>
      </dsp:txXfrm>
    </dsp:sp>
    <dsp:sp modelId="{ACABA14C-9ADB-4E67-9889-FF3EA12598F5}">
      <dsp:nvSpPr>
        <dsp:cNvPr id="0" name=""/>
        <dsp:cNvSpPr/>
      </dsp:nvSpPr>
      <dsp:spPr>
        <a:xfrm>
          <a:off x="6094214" y="867810"/>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094214" y="945270"/>
        <a:ext cx="231757" cy="232382"/>
      </dsp:txXfrm>
    </dsp:sp>
    <dsp:sp modelId="{BE7624A2-E7C4-4C59-A511-CF08D0E5E80A}">
      <dsp:nvSpPr>
        <dsp:cNvPr id="0" name=""/>
        <dsp:cNvSpPr/>
      </dsp:nvSpPr>
      <dsp:spPr>
        <a:xfrm>
          <a:off x="6562724" y="570989"/>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Compare algorithms</a:t>
          </a:r>
        </a:p>
      </dsp:txBody>
      <dsp:txXfrm>
        <a:off x="6591455" y="599720"/>
        <a:ext cx="1504241" cy="92348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9/4/2022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8599063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9/4/2022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rahmalianto/Coursera-Applied-Data-Science-Capstone/blob/master/Data%20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hmalianto/Coursera-Applied-Data-Science-Capstone/blob/master/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hmalianto/Coursera-Applied-Data-Science-Capstone/blob/master/EDA%20with%20SQL%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hmalianto/Coursera-Applied-Data-Science-Capstone/blob/master/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hmalianto/Coursera-Applied-Data-Science-Capstone/blob/master/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rahmalianto/Coursera-Applied-Data-Science-Capstone/blob/master/Predictive%20Analysis.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rahmalianto/Coursera-Applied-Data-Science-Capstone/tree/master"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payload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github.com/rahmalianto/Coursera-Applied-Data-Science-Capstone/blob/master/Data%20Collection%20API.ipynb" TargetMode="External"/><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rahmalianto/Coursera-Applied-Data-Science-Capstone/blob/master/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Deny Rahmalianto</a:t>
            </a:r>
          </a:p>
          <a:p>
            <a:r>
              <a:rPr lang="en-US" dirty="0">
                <a:solidFill>
                  <a:schemeClr val="bg2"/>
                </a:solidFill>
                <a:latin typeface="Abadi" panose="020B0604020104020204" pitchFamily="34" charset="0"/>
                <a:ea typeface="SF Pro" pitchFamily="2" charset="0"/>
                <a:cs typeface="SF Pro" pitchFamily="2" charset="0"/>
              </a:rPr>
              <a:t>September 4,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331998" cy="2547592"/>
          </a:xfrm>
          <a:prstGeom prst="rect">
            <a:avLst/>
          </a:prstGeom>
        </p:spPr>
        <p:txBody>
          <a:bodyPr/>
          <a:lstStyle/>
          <a:p>
            <a:r>
              <a:rPr lang="en-US" sz="2200" dirty="0">
                <a:solidFill>
                  <a:schemeClr val="accent3">
                    <a:lumMod val="25000"/>
                  </a:schemeClr>
                </a:solidFill>
                <a:latin typeface="Abadi" panose="020B0604020104020204" pitchFamily="34" charset="0"/>
              </a:rPr>
              <a:t>First, check null values in every columns</a:t>
            </a:r>
          </a:p>
          <a:p>
            <a:r>
              <a:rPr lang="en-US" sz="2200" dirty="0">
                <a:solidFill>
                  <a:schemeClr val="accent3">
                    <a:lumMod val="25000"/>
                  </a:schemeClr>
                </a:solidFill>
                <a:latin typeface="Abadi" panose="020B0604020104020204" pitchFamily="34" charset="0"/>
              </a:rPr>
              <a:t>Second check whether data types is already as expected</a:t>
            </a:r>
          </a:p>
          <a:p>
            <a:r>
              <a:rPr lang="en-US" sz="2200" dirty="0">
                <a:solidFill>
                  <a:schemeClr val="accent3">
                    <a:lumMod val="25000"/>
                  </a:schemeClr>
                </a:solidFill>
                <a:latin typeface="Abadi" panose="020B0604020104020204" pitchFamily="34" charset="0"/>
              </a:rPr>
              <a:t>Third learn the data distribution</a:t>
            </a:r>
          </a:p>
          <a:p>
            <a:r>
              <a:rPr lang="en-US" dirty="0"/>
              <a:t>Convert data categorical into numeric</a:t>
            </a:r>
          </a:p>
          <a:p>
            <a:r>
              <a:rPr lang="en-US" dirty="0"/>
              <a:t>Export the data</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7" name="TextBox 6">
            <a:extLst>
              <a:ext uri="{FF2B5EF4-FFF2-40B4-BE49-F238E27FC236}">
                <a16:creationId xmlns:a16="http://schemas.microsoft.com/office/drawing/2014/main" id="{ADDBCA14-E94D-05BF-0B91-9F7AB349EB73}"/>
              </a:ext>
            </a:extLst>
          </p:cNvPr>
          <p:cNvSpPr txBox="1"/>
          <p:nvPr/>
        </p:nvSpPr>
        <p:spPr>
          <a:xfrm>
            <a:off x="126724" y="6319350"/>
            <a:ext cx="11331248" cy="276999"/>
          </a:xfrm>
          <a:prstGeom prst="rect">
            <a:avLst/>
          </a:prstGeom>
          <a:noFill/>
        </p:spPr>
        <p:txBody>
          <a:bodyPr wrap="square">
            <a:spAutoFit/>
          </a:bodyPr>
          <a:lstStyle/>
          <a:p>
            <a:r>
              <a:rPr lang="en-US" sz="1200" dirty="0"/>
              <a:t>Source code: </a:t>
            </a:r>
            <a:r>
              <a:rPr lang="en-US" sz="1200" dirty="0">
                <a:hlinkClick r:id="rId3"/>
              </a:rPr>
              <a:t>https://github.com/rahmalianto/Coursera-Applied-Data-Science-Capstone/blob/master/Data%20Wrangling.ipynb</a:t>
            </a:r>
            <a:r>
              <a:rPr lang="en-US" sz="1200" dirty="0"/>
              <a:t> </a:t>
            </a:r>
          </a:p>
        </p:txBody>
      </p:sp>
      <p:graphicFrame>
        <p:nvGraphicFramePr>
          <p:cNvPr id="9" name="Diagram 8">
            <a:extLst>
              <a:ext uri="{FF2B5EF4-FFF2-40B4-BE49-F238E27FC236}">
                <a16:creationId xmlns:a16="http://schemas.microsoft.com/office/drawing/2014/main" id="{CA740306-96EE-01F7-D7D4-E21B5284CC1F}"/>
              </a:ext>
            </a:extLst>
          </p:cNvPr>
          <p:cNvGraphicFramePr/>
          <p:nvPr>
            <p:extLst>
              <p:ext uri="{D42A27DB-BD31-4B8C-83A1-F6EECF244321}">
                <p14:modId xmlns:p14="http://schemas.microsoft.com/office/powerpoint/2010/main" val="934677431"/>
              </p:ext>
            </p:extLst>
          </p:nvPr>
        </p:nvGraphicFramePr>
        <p:xfrm>
          <a:off x="2032000" y="3747052"/>
          <a:ext cx="8128000" cy="23912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3562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Visualize the relationship between variables using scatter plot</a:t>
            </a:r>
          </a:p>
          <a:p>
            <a:pPr>
              <a:lnSpc>
                <a:spcPct val="100000"/>
              </a:lnSpc>
              <a:spcBef>
                <a:spcPts val="1400"/>
              </a:spcBef>
            </a:pPr>
            <a:r>
              <a:rPr lang="en-US" sz="2200" dirty="0">
                <a:solidFill>
                  <a:schemeClr val="accent3">
                    <a:lumMod val="25000"/>
                  </a:schemeClr>
                </a:solidFill>
                <a:latin typeface="Abadi"/>
              </a:rPr>
              <a:t>Check the success rate of each orbit type</a:t>
            </a:r>
          </a:p>
          <a:p>
            <a:pPr>
              <a:lnSpc>
                <a:spcPct val="100000"/>
              </a:lnSpc>
              <a:spcBef>
                <a:spcPts val="1400"/>
              </a:spcBef>
            </a:pPr>
            <a:r>
              <a:rPr lang="en-US" sz="2200" dirty="0">
                <a:solidFill>
                  <a:schemeClr val="accent3">
                    <a:lumMod val="25000"/>
                  </a:schemeClr>
                </a:solidFill>
                <a:latin typeface="Abadi"/>
              </a:rPr>
              <a:t>Check the success rate trend annually</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Box 5">
            <a:extLst>
              <a:ext uri="{FF2B5EF4-FFF2-40B4-BE49-F238E27FC236}">
                <a16:creationId xmlns:a16="http://schemas.microsoft.com/office/drawing/2014/main" id="{39BAC825-42D3-5385-C3F4-90BC50A06FFB}"/>
              </a:ext>
            </a:extLst>
          </p:cNvPr>
          <p:cNvSpPr txBox="1"/>
          <p:nvPr/>
        </p:nvSpPr>
        <p:spPr>
          <a:xfrm>
            <a:off x="701821" y="6176963"/>
            <a:ext cx="10651979" cy="307777"/>
          </a:xfrm>
          <a:prstGeom prst="rect">
            <a:avLst/>
          </a:prstGeom>
          <a:noFill/>
        </p:spPr>
        <p:txBody>
          <a:bodyPr wrap="square">
            <a:spAutoFit/>
          </a:bodyPr>
          <a:lstStyle/>
          <a:p>
            <a:r>
              <a:rPr lang="en-US" sz="1400" dirty="0"/>
              <a:t>Source code: </a:t>
            </a:r>
            <a:r>
              <a:rPr lang="en-US" sz="1400" dirty="0">
                <a:hlinkClick r:id="rId3"/>
              </a:rPr>
              <a:t>https://github.com/rahmalianto/Coursera-Applied-Data-Science-Capstone/blob/master/EDA%20with%20Visualization.ipynb</a:t>
            </a:r>
            <a:r>
              <a:rPr lang="en-US" sz="1400" dirty="0"/>
              <a:t> </a:t>
            </a:r>
          </a:p>
        </p:txBody>
      </p:sp>
      <p:pic>
        <p:nvPicPr>
          <p:cNvPr id="2050" name="Picture 2">
            <a:extLst>
              <a:ext uri="{FF2B5EF4-FFF2-40B4-BE49-F238E27FC236}">
                <a16:creationId xmlns:a16="http://schemas.microsoft.com/office/drawing/2014/main" id="{26B959FE-C79E-DA8C-7204-93385F99A7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7497" y="3386769"/>
            <a:ext cx="3762375" cy="258127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5A078E37-8BD6-7E94-8153-4829BABCE6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46622" y="3424238"/>
            <a:ext cx="3762375" cy="275272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1B54AF3C-1A0E-F572-DAA9-1AB721813D9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9947" y="3444298"/>
            <a:ext cx="3876675" cy="2581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600"/>
              </a:spcBef>
              <a:buNone/>
            </a:pPr>
            <a:r>
              <a:rPr lang="en-US" sz="1400" dirty="0">
                <a:solidFill>
                  <a:schemeClr val="accent3">
                    <a:lumMod val="25000"/>
                  </a:schemeClr>
                </a:solidFill>
              </a:rPr>
              <a:t>Here are the list of tasks perform during the course:</a:t>
            </a:r>
          </a:p>
          <a:p>
            <a:pPr>
              <a:lnSpc>
                <a:spcPct val="100000"/>
              </a:lnSpc>
              <a:spcBef>
                <a:spcPts val="600"/>
              </a:spcBef>
            </a:pPr>
            <a:r>
              <a:rPr lang="en-US" sz="1400" dirty="0">
                <a:solidFill>
                  <a:schemeClr val="accent3">
                    <a:lumMod val="25000"/>
                  </a:schemeClr>
                </a:solidFill>
              </a:rPr>
              <a:t>Display the names of the unique launch sites in the space mission</a:t>
            </a:r>
          </a:p>
          <a:p>
            <a:pPr>
              <a:lnSpc>
                <a:spcPct val="100000"/>
              </a:lnSpc>
              <a:spcBef>
                <a:spcPts val="600"/>
              </a:spcBef>
            </a:pPr>
            <a:r>
              <a:rPr lang="en-US" sz="1400" dirty="0"/>
              <a:t>Display 5 records where launch sites begin with the string 'CCA’</a:t>
            </a:r>
          </a:p>
          <a:p>
            <a:pPr>
              <a:lnSpc>
                <a:spcPct val="100000"/>
              </a:lnSpc>
              <a:spcBef>
                <a:spcPts val="600"/>
              </a:spcBef>
            </a:pPr>
            <a:r>
              <a:rPr lang="en-US" sz="1400" dirty="0"/>
              <a:t>Display the total payload mass carried by boosters launched by NASA (CRS)</a:t>
            </a:r>
          </a:p>
          <a:p>
            <a:pPr>
              <a:lnSpc>
                <a:spcPct val="100000"/>
              </a:lnSpc>
              <a:spcBef>
                <a:spcPts val="600"/>
              </a:spcBef>
            </a:pPr>
            <a:r>
              <a:rPr lang="en-US" sz="1400" dirty="0"/>
              <a:t>Display average payload mass carried by booster version F9 v1.1</a:t>
            </a:r>
          </a:p>
          <a:p>
            <a:pPr>
              <a:lnSpc>
                <a:spcPct val="100000"/>
              </a:lnSpc>
              <a:spcBef>
                <a:spcPts val="600"/>
              </a:spcBef>
            </a:pPr>
            <a:r>
              <a:rPr lang="en-US" sz="1400" dirty="0"/>
              <a:t>List the date when the first successful landing outcome in ground pad was </a:t>
            </a:r>
            <a:r>
              <a:rPr lang="en-US" sz="1400" dirty="0" err="1"/>
              <a:t>acheived</a:t>
            </a:r>
            <a:r>
              <a:rPr lang="en-US" sz="1400" dirty="0"/>
              <a:t>.</a:t>
            </a:r>
          </a:p>
          <a:p>
            <a:pPr>
              <a:lnSpc>
                <a:spcPct val="100000"/>
              </a:lnSpc>
              <a:spcBef>
                <a:spcPts val="600"/>
              </a:spcBef>
            </a:pPr>
            <a:r>
              <a:rPr lang="en-US" sz="1400" dirty="0"/>
              <a:t>List the names of the boosters which have success in drone ship and have payload mass greater than 4000 but less than 6000</a:t>
            </a:r>
          </a:p>
          <a:p>
            <a:pPr>
              <a:lnSpc>
                <a:spcPct val="100000"/>
              </a:lnSpc>
              <a:spcBef>
                <a:spcPts val="600"/>
              </a:spcBef>
            </a:pPr>
            <a:r>
              <a:rPr lang="en-US" sz="1400" dirty="0"/>
              <a:t>List the total number of successful and failure mission outcomes</a:t>
            </a:r>
          </a:p>
          <a:p>
            <a:pPr>
              <a:lnSpc>
                <a:spcPct val="100000"/>
              </a:lnSpc>
              <a:spcBef>
                <a:spcPts val="600"/>
              </a:spcBef>
            </a:pPr>
            <a:r>
              <a:rPr lang="en-US" sz="1400" dirty="0"/>
              <a:t>List the names of the </a:t>
            </a:r>
            <a:r>
              <a:rPr lang="en-US" sz="1400" dirty="0" err="1"/>
              <a:t>booster_versions</a:t>
            </a:r>
            <a:r>
              <a:rPr lang="en-US" sz="1400" dirty="0"/>
              <a:t> which have carried the maximum payload mass. Use a subquery</a:t>
            </a:r>
          </a:p>
          <a:p>
            <a:pPr>
              <a:lnSpc>
                <a:spcPct val="100000"/>
              </a:lnSpc>
              <a:spcBef>
                <a:spcPts val="600"/>
              </a:spcBef>
            </a:pPr>
            <a:r>
              <a:rPr lang="en-US" sz="1400" dirty="0"/>
              <a:t>List the failed </a:t>
            </a:r>
            <a:r>
              <a:rPr lang="en-US" sz="1400" dirty="0" err="1"/>
              <a:t>landing_outcomes</a:t>
            </a:r>
            <a:r>
              <a:rPr lang="en-US" sz="1400" dirty="0"/>
              <a:t> in drone ship, their booster versions, and launch site names for in year 2015</a:t>
            </a:r>
          </a:p>
          <a:p>
            <a:pPr>
              <a:lnSpc>
                <a:spcPct val="100000"/>
              </a:lnSpc>
              <a:spcBef>
                <a:spcPts val="600"/>
              </a:spcBef>
            </a:pPr>
            <a:r>
              <a:rPr lang="en-US" sz="1400" dirty="0"/>
              <a:t>Rank the count of landing outcomes (such as Failure (drone ship) or Success (ground pad)) between the date 2010-06-04 and 2017-03-20, in descending order</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194C89DD-6B62-7EF5-4538-B4EAE1FAF986}"/>
              </a:ext>
            </a:extLst>
          </p:cNvPr>
          <p:cNvSpPr txBox="1"/>
          <p:nvPr/>
        </p:nvSpPr>
        <p:spPr>
          <a:xfrm>
            <a:off x="571229" y="6165461"/>
            <a:ext cx="10515600" cy="307777"/>
          </a:xfrm>
          <a:prstGeom prst="rect">
            <a:avLst/>
          </a:prstGeom>
          <a:noFill/>
        </p:spPr>
        <p:txBody>
          <a:bodyPr wrap="square">
            <a:spAutoFit/>
          </a:bodyPr>
          <a:lstStyle/>
          <a:p>
            <a:r>
              <a:rPr lang="en-US" sz="1400" dirty="0"/>
              <a:t>Source code: </a:t>
            </a:r>
            <a:r>
              <a:rPr lang="en-US" sz="1400" dirty="0">
                <a:hlinkClick r:id="rId3"/>
              </a:rPr>
              <a:t>https://github.com/rahmalianto/Coursera-Applied-Data-Science-Capstone/blob/master/EDA%20with%20SQL%20Lab.ipynb</a:t>
            </a:r>
            <a:r>
              <a:rPr lang="en-US" sz="1400" dirty="0"/>
              <a:t> </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1663276"/>
          </a:xfrm>
          <a:prstGeom prst="rect">
            <a:avLst/>
          </a:prstGeom>
        </p:spPr>
        <p:txBody>
          <a:bodyPr>
            <a:normAutofit/>
          </a:bodyPr>
          <a:lstStyle/>
          <a:p>
            <a:pPr marL="0" indent="0">
              <a:lnSpc>
                <a:spcPct val="100000"/>
              </a:lnSpc>
              <a:spcBef>
                <a:spcPts val="1400"/>
              </a:spcBef>
              <a:buNone/>
            </a:pPr>
            <a:r>
              <a:rPr lang="en-US" sz="1600" dirty="0"/>
              <a:t>• Markers are used to mark launch sites</a:t>
            </a:r>
          </a:p>
          <a:p>
            <a:pPr marL="0" indent="0">
              <a:lnSpc>
                <a:spcPct val="100000"/>
              </a:lnSpc>
              <a:spcBef>
                <a:spcPts val="1400"/>
              </a:spcBef>
              <a:buNone/>
            </a:pPr>
            <a:r>
              <a:rPr lang="en-US" sz="1600" dirty="0"/>
              <a:t>• Circles are used to highlight areas; </a:t>
            </a:r>
          </a:p>
          <a:p>
            <a:pPr marL="0" indent="0">
              <a:lnSpc>
                <a:spcPct val="100000"/>
              </a:lnSpc>
              <a:spcBef>
                <a:spcPts val="1400"/>
              </a:spcBef>
              <a:buNone/>
            </a:pPr>
            <a:r>
              <a:rPr lang="en-US" sz="1600" dirty="0"/>
              <a:t>• Marker clusters are used to groups several markers </a:t>
            </a:r>
          </a:p>
          <a:p>
            <a:pPr marL="0" indent="0">
              <a:lnSpc>
                <a:spcPct val="100000"/>
              </a:lnSpc>
              <a:spcBef>
                <a:spcPts val="1400"/>
              </a:spcBef>
              <a:buNone/>
            </a:pPr>
            <a:r>
              <a:rPr lang="en-US" sz="1600" dirty="0"/>
              <a:t>• Lines are used to annotate distances between two points. </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990A8702-815E-3705-A2B8-597A827E8E1C}"/>
              </a:ext>
            </a:extLst>
          </p:cNvPr>
          <p:cNvSpPr txBox="1"/>
          <p:nvPr/>
        </p:nvSpPr>
        <p:spPr>
          <a:xfrm>
            <a:off x="385781" y="6065192"/>
            <a:ext cx="11072191" cy="276999"/>
          </a:xfrm>
          <a:prstGeom prst="rect">
            <a:avLst/>
          </a:prstGeom>
          <a:noFill/>
        </p:spPr>
        <p:txBody>
          <a:bodyPr wrap="square">
            <a:spAutoFit/>
          </a:bodyPr>
          <a:lstStyle/>
          <a:p>
            <a:r>
              <a:rPr lang="en-US" sz="1200" dirty="0"/>
              <a:t>Source code: </a:t>
            </a:r>
            <a:r>
              <a:rPr lang="en-US" sz="1200" dirty="0">
                <a:hlinkClick r:id="rId3"/>
              </a:rPr>
              <a:t>https://github.com/rahmalianto/Coursera-Applied-Data-Science-Capstone/blob/master/Interactive%20Visual%20Analytics%20with%20Folium.ipynb</a:t>
            </a:r>
            <a:r>
              <a:rPr lang="en-US" sz="1200" dirty="0"/>
              <a:t> </a:t>
            </a:r>
          </a:p>
        </p:txBody>
      </p:sp>
      <p:pic>
        <p:nvPicPr>
          <p:cNvPr id="3074" name="Picture 2">
            <a:extLst>
              <a:ext uri="{FF2B5EF4-FFF2-40B4-BE49-F238E27FC236}">
                <a16:creationId xmlns:a16="http://schemas.microsoft.com/office/drawing/2014/main" id="{3A4AA768-F307-4622-15B9-9B25DEB1E0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6893" y="2046252"/>
            <a:ext cx="5331079" cy="2984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215749"/>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 is used to show proportion </a:t>
            </a:r>
          </a:p>
          <a:p>
            <a:pPr>
              <a:lnSpc>
                <a:spcPct val="100000"/>
              </a:lnSpc>
              <a:spcBef>
                <a:spcPts val="1400"/>
              </a:spcBef>
            </a:pPr>
            <a:r>
              <a:rPr lang="en-US" sz="2200" dirty="0">
                <a:solidFill>
                  <a:schemeClr val="accent3">
                    <a:lumMod val="25000"/>
                  </a:schemeClr>
                </a:solidFill>
                <a:latin typeface="Abadi" panose="020B0604020104020204" pitchFamily="34" charset="0"/>
              </a:rPr>
              <a:t>Scatter plot is used to show the relationship between variables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xtBox 5">
            <a:extLst>
              <a:ext uri="{FF2B5EF4-FFF2-40B4-BE49-F238E27FC236}">
                <a16:creationId xmlns:a16="http://schemas.microsoft.com/office/drawing/2014/main" id="{D04D95FC-DF3B-1EBB-EAE6-E3C814C9F613}"/>
              </a:ext>
            </a:extLst>
          </p:cNvPr>
          <p:cNvSpPr txBox="1"/>
          <p:nvPr/>
        </p:nvSpPr>
        <p:spPr>
          <a:xfrm>
            <a:off x="554154" y="6155038"/>
            <a:ext cx="8376474" cy="276999"/>
          </a:xfrm>
          <a:prstGeom prst="rect">
            <a:avLst/>
          </a:prstGeom>
          <a:noFill/>
        </p:spPr>
        <p:txBody>
          <a:bodyPr wrap="square">
            <a:spAutoFit/>
          </a:bodyPr>
          <a:lstStyle/>
          <a:p>
            <a:r>
              <a:rPr lang="en-US" sz="1200" dirty="0"/>
              <a:t>Source code: </a:t>
            </a:r>
            <a:r>
              <a:rPr lang="en-US" sz="1200" dirty="0">
                <a:hlinkClick r:id="rId3"/>
              </a:rPr>
              <a:t>https://github.com/rahmalianto/Coursera-Applied-Data-Science-Capstone/blob/master/spacex_dash_app.py</a:t>
            </a:r>
            <a:r>
              <a:rPr lang="en-US" sz="1200" dirty="0"/>
              <a:t> </a:t>
            </a:r>
          </a:p>
        </p:txBody>
      </p:sp>
      <p:pic>
        <p:nvPicPr>
          <p:cNvPr id="8" name="Picture 7">
            <a:extLst>
              <a:ext uri="{FF2B5EF4-FFF2-40B4-BE49-F238E27FC236}">
                <a16:creationId xmlns:a16="http://schemas.microsoft.com/office/drawing/2014/main" id="{CCCCB7DD-519C-9749-0BE4-57921C93A2F7}"/>
              </a:ext>
            </a:extLst>
          </p:cNvPr>
          <p:cNvPicPr>
            <a:picLocks noChangeAspect="1"/>
          </p:cNvPicPr>
          <p:nvPr/>
        </p:nvPicPr>
        <p:blipFill>
          <a:blip r:embed="rId4"/>
          <a:stretch>
            <a:fillRect/>
          </a:stretch>
        </p:blipFill>
        <p:spPr>
          <a:xfrm>
            <a:off x="2824733" y="3041374"/>
            <a:ext cx="5636141" cy="2801781"/>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676538"/>
            <a:ext cx="9745589" cy="2567471"/>
          </a:xfrm>
          <a:prstGeom prst="rect">
            <a:avLst/>
          </a:prstGeom>
        </p:spPr>
        <p:txBody>
          <a:bodyPr>
            <a:normAutofit/>
          </a:bodyPr>
          <a:lstStyle/>
          <a:p>
            <a:pPr>
              <a:lnSpc>
                <a:spcPct val="100000"/>
              </a:lnSpc>
              <a:spcBef>
                <a:spcPts val="1400"/>
              </a:spcBef>
            </a:pPr>
            <a:r>
              <a:rPr lang="en-US" dirty="0"/>
              <a:t>First we split dataset into train and test</a:t>
            </a:r>
          </a:p>
          <a:p>
            <a:pPr>
              <a:lnSpc>
                <a:spcPct val="100000"/>
              </a:lnSpc>
              <a:spcBef>
                <a:spcPts val="1400"/>
              </a:spcBef>
            </a:pPr>
            <a:r>
              <a:rPr lang="en-US" dirty="0"/>
              <a:t>Define parameters for hyperparameter tuning</a:t>
            </a:r>
          </a:p>
          <a:p>
            <a:pPr>
              <a:lnSpc>
                <a:spcPct val="100000"/>
              </a:lnSpc>
              <a:spcBef>
                <a:spcPts val="1400"/>
              </a:spcBef>
            </a:pPr>
            <a:r>
              <a:rPr lang="en-US" dirty="0"/>
              <a:t>Apply to several algorithms</a:t>
            </a:r>
          </a:p>
          <a:p>
            <a:pPr>
              <a:lnSpc>
                <a:spcPct val="100000"/>
              </a:lnSpc>
              <a:spcBef>
                <a:spcPts val="1400"/>
              </a:spcBef>
            </a:pPr>
            <a:r>
              <a:rPr lang="en-US" dirty="0"/>
              <a:t>Compare which algorithms and parameters perform best</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Box 5">
            <a:extLst>
              <a:ext uri="{FF2B5EF4-FFF2-40B4-BE49-F238E27FC236}">
                <a16:creationId xmlns:a16="http://schemas.microsoft.com/office/drawing/2014/main" id="{702EBEC2-1F5A-7121-16B8-41187ADABC22}"/>
              </a:ext>
            </a:extLst>
          </p:cNvPr>
          <p:cNvSpPr txBox="1"/>
          <p:nvPr/>
        </p:nvSpPr>
        <p:spPr>
          <a:xfrm>
            <a:off x="554155" y="6087892"/>
            <a:ext cx="8376473" cy="276999"/>
          </a:xfrm>
          <a:prstGeom prst="rect">
            <a:avLst/>
          </a:prstGeom>
          <a:noFill/>
        </p:spPr>
        <p:txBody>
          <a:bodyPr wrap="square">
            <a:spAutoFit/>
          </a:bodyPr>
          <a:lstStyle/>
          <a:p>
            <a:r>
              <a:rPr lang="en-US" sz="1200" dirty="0"/>
              <a:t>Source code: </a:t>
            </a:r>
            <a:r>
              <a:rPr lang="en-US" sz="1200" dirty="0">
                <a:hlinkClick r:id="rId3"/>
              </a:rPr>
              <a:t>https://github.com/rahmalianto/Coursera-Applied-Data-Science-Capstone/blob/master/Predictive%20Analysis.ipynb</a:t>
            </a:r>
            <a:r>
              <a:rPr lang="en-US" sz="1200" dirty="0"/>
              <a:t> </a:t>
            </a:r>
          </a:p>
        </p:txBody>
      </p:sp>
      <p:graphicFrame>
        <p:nvGraphicFramePr>
          <p:cNvPr id="7" name="Diagram 6">
            <a:extLst>
              <a:ext uri="{FF2B5EF4-FFF2-40B4-BE49-F238E27FC236}">
                <a16:creationId xmlns:a16="http://schemas.microsoft.com/office/drawing/2014/main" id="{07B04118-2D9A-B722-E294-F64D3225EFFC}"/>
              </a:ext>
            </a:extLst>
          </p:cNvPr>
          <p:cNvGraphicFramePr/>
          <p:nvPr>
            <p:extLst>
              <p:ext uri="{D42A27DB-BD31-4B8C-83A1-F6EECF244321}">
                <p14:modId xmlns:p14="http://schemas.microsoft.com/office/powerpoint/2010/main" val="4075372103"/>
              </p:ext>
            </p:extLst>
          </p:nvPr>
        </p:nvGraphicFramePr>
        <p:xfrm>
          <a:off x="2032000" y="4015409"/>
          <a:ext cx="8128000" cy="21229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444486"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Payload mass affects the probability of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Certain orbit type has a better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Decision tree perform better in predicting success/failure of a rocket launch</a:t>
            </a: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0550811F-4E95-D936-F31D-8ACC933C534B}"/>
              </a:ext>
            </a:extLst>
          </p:cNvPr>
          <p:cNvPicPr>
            <a:picLocks noChangeAspect="1"/>
          </p:cNvPicPr>
          <p:nvPr/>
        </p:nvPicPr>
        <p:blipFill>
          <a:blip r:embed="rId4"/>
          <a:stretch>
            <a:fillRect/>
          </a:stretch>
        </p:blipFill>
        <p:spPr>
          <a:xfrm>
            <a:off x="3671853" y="3522219"/>
            <a:ext cx="4848293" cy="2410134"/>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2903941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For test accuracy, almost all model perform the same, however for train accuracy, </a:t>
            </a:r>
            <a:r>
              <a:rPr lang="en-US" sz="2200" b="1" dirty="0">
                <a:solidFill>
                  <a:schemeClr val="accent3">
                    <a:lumMod val="25000"/>
                  </a:schemeClr>
                </a:solidFill>
                <a:latin typeface="Abadi"/>
              </a:rPr>
              <a:t>decision tree perform way better </a:t>
            </a:r>
            <a:r>
              <a:rPr lang="en-US" sz="2200" dirty="0">
                <a:solidFill>
                  <a:schemeClr val="accent3">
                    <a:lumMod val="25000"/>
                  </a:schemeClr>
                </a:solidFill>
                <a:latin typeface="Abadi"/>
              </a:rPr>
              <a:t>than the other.</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4100" name="Picture 4">
            <a:extLst>
              <a:ext uri="{FF2B5EF4-FFF2-40B4-BE49-F238E27FC236}">
                <a16:creationId xmlns:a16="http://schemas.microsoft.com/office/drawing/2014/main" id="{BF86B989-7540-7956-D10F-167A10E179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9562" y="1674843"/>
            <a:ext cx="3543300" cy="3286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1600" b="0" i="0" dirty="0">
                <a:effectLst/>
              </a:rPr>
              <a:t>As the flight number increases, the first stage is more likely to land successfully</a:t>
            </a:r>
          </a:p>
          <a:p>
            <a:pPr>
              <a:lnSpc>
                <a:spcPct val="100000"/>
              </a:lnSpc>
              <a:spcBef>
                <a:spcPts val="1400"/>
              </a:spcBef>
            </a:pPr>
            <a:r>
              <a:rPr lang="en-US" sz="1600" b="0" i="0" dirty="0">
                <a:effectLst/>
              </a:rPr>
              <a:t>LEO orbit the Success appears related to the number of flights; on the other hand, there seems to be no relationship between flight number when in GTO orbit</a:t>
            </a:r>
          </a:p>
          <a:p>
            <a:pPr>
              <a:lnSpc>
                <a:spcPct val="100000"/>
              </a:lnSpc>
              <a:spcBef>
                <a:spcPts val="1400"/>
              </a:spcBef>
            </a:pPr>
            <a:r>
              <a:rPr lang="en-US" sz="1600" dirty="0">
                <a:solidFill>
                  <a:schemeClr val="accent3">
                    <a:lumMod val="25000"/>
                  </a:schemeClr>
                </a:solidFill>
              </a:rPr>
              <a:t>Certain orbit type has a better success rate</a:t>
            </a:r>
          </a:p>
          <a:p>
            <a:pPr>
              <a:lnSpc>
                <a:spcPct val="100000"/>
              </a:lnSpc>
              <a:spcBef>
                <a:spcPts val="1400"/>
              </a:spcBef>
            </a:pPr>
            <a:r>
              <a:rPr lang="en-US" sz="1600" dirty="0">
                <a:solidFill>
                  <a:schemeClr val="accent3">
                    <a:lumMod val="25000"/>
                  </a:schemeClr>
                </a:solidFill>
              </a:rPr>
              <a:t>Decision tree perform better in predicting success/failure of a rocket launch</a:t>
            </a:r>
          </a:p>
          <a:p>
            <a:pPr>
              <a:lnSpc>
                <a:spcPct val="100000"/>
              </a:lnSpc>
              <a:spcBef>
                <a:spcPts val="1400"/>
              </a:spcBef>
            </a:pPr>
            <a:endParaRPr lang="en-US" sz="1600" dirty="0">
              <a:solidFill>
                <a:schemeClr val="accent3">
                  <a:lumMod val="25000"/>
                </a:schemeClr>
              </a:solidFill>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Github</a:t>
            </a:r>
            <a:r>
              <a:rPr lang="en-US" sz="2200">
                <a:solidFill>
                  <a:schemeClr val="accent3">
                    <a:lumMod val="25000"/>
                  </a:schemeClr>
                </a:solidFill>
                <a:latin typeface="Abadi" panose="020B0604020104020204" pitchFamily="34" charset="0"/>
              </a:rPr>
              <a:t> repository: </a:t>
            </a:r>
            <a:r>
              <a:rPr lang="en-US" sz="2200">
                <a:solidFill>
                  <a:schemeClr val="accent3">
                    <a:lumMod val="25000"/>
                  </a:schemeClr>
                </a:solidFill>
                <a:latin typeface="Abadi" panose="020B0604020104020204" pitchFamily="34" charset="0"/>
                <a:hlinkClick r:id="rId4"/>
              </a:rPr>
              <a:t>https://github.com/rahmalianto/Coursera-Applied-Data-Science-Capstone/tree/master</a:t>
            </a:r>
            <a:r>
              <a:rPr lang="en-US" sz="220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2" y="1401417"/>
            <a:ext cx="10590414" cy="512859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methodologies that are used in the presentation: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using API and </a:t>
            </a:r>
            <a:r>
              <a:rPr lang="en-US" sz="1800" dirty="0" err="1">
                <a:solidFill>
                  <a:schemeClr val="accent3">
                    <a:lumMod val="25000"/>
                  </a:schemeClr>
                </a:solidFill>
                <a:latin typeface="Abadi" panose="020B0604020104020204" pitchFamily="34" charset="0"/>
              </a:rPr>
              <a:t>Webscrapping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Preprocessing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through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Taking time to preprocess and learn about the data is extremely crucial in order to make a good model.</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10399485" cy="189842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project is a part of </a:t>
            </a:r>
            <a:r>
              <a:rPr lang="en-US" sz="2200" dirty="0" err="1">
                <a:solidFill>
                  <a:schemeClr val="accent3">
                    <a:lumMod val="25000"/>
                  </a:schemeClr>
                </a:solidFill>
                <a:latin typeface="Abadi" panose="020B0604020104020204" pitchFamily="34" charset="0"/>
              </a:rPr>
              <a:t>coursera</a:t>
            </a:r>
            <a:r>
              <a:rPr lang="en-US" sz="2200" dirty="0">
                <a:solidFill>
                  <a:schemeClr val="accent3">
                    <a:lumMod val="25000"/>
                  </a:schemeClr>
                </a:solidFill>
                <a:latin typeface="Abadi" panose="020B0604020104020204" pitchFamily="34" charset="0"/>
              </a:rPr>
              <a:t> course for Applied Data Science Capstone. In this project we learn the end to end of data scientist steps, from collecting data, preprocessing the data, exploring the data, creating models, as well as making final presentation.</a:t>
            </a:r>
          </a:p>
          <a:p>
            <a:pPr>
              <a:spcBef>
                <a:spcPts val="1400"/>
              </a:spcBef>
            </a:pPr>
            <a:r>
              <a:rPr lang="en-US" sz="2200" dirty="0">
                <a:solidFill>
                  <a:schemeClr val="accent3">
                    <a:lumMod val="25000"/>
                  </a:schemeClr>
                </a:solidFill>
                <a:latin typeface="Abadi" panose="020B0604020104020204" pitchFamily="34" charset="0"/>
              </a:rPr>
              <a:t>This project would like to answers what are the steps that are needed in making data science analysis.</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dirty="0">
                <a:solidFill>
                  <a:srgbClr val="0B49CB"/>
                </a:solidFill>
                <a:latin typeface="Abadi"/>
              </a:rPr>
              <a:t>Executive Summary</a:t>
            </a:r>
          </a:p>
          <a:p>
            <a:pPr>
              <a:lnSpc>
                <a:spcPct val="120000"/>
              </a:lnSpc>
              <a:spcBef>
                <a:spcPts val="1400"/>
              </a:spcBef>
            </a:pPr>
            <a:r>
              <a:rPr lang="en-US" sz="1400" dirty="0">
                <a:solidFill>
                  <a:schemeClr val="accent3">
                    <a:lumMod val="25000"/>
                  </a:schemeClr>
                </a:solidFill>
                <a:latin typeface="Abadi"/>
              </a:rPr>
              <a:t>Data collection methodology:</a:t>
            </a:r>
          </a:p>
          <a:p>
            <a:pPr lvl="1">
              <a:lnSpc>
                <a:spcPct val="120000"/>
              </a:lnSpc>
              <a:spcBef>
                <a:spcPts val="1400"/>
              </a:spcBef>
            </a:pPr>
            <a:r>
              <a:rPr lang="en-US" sz="1200" dirty="0">
                <a:solidFill>
                  <a:schemeClr val="bg2">
                    <a:lumMod val="50000"/>
                  </a:schemeClr>
                </a:solidFill>
                <a:latin typeface="Abadi"/>
              </a:rPr>
              <a:t>Data is collected from Space X using API as well as web scrapping</a:t>
            </a:r>
          </a:p>
          <a:p>
            <a:pPr>
              <a:lnSpc>
                <a:spcPct val="120000"/>
              </a:lnSpc>
              <a:spcBef>
                <a:spcPts val="1400"/>
              </a:spcBef>
            </a:pPr>
            <a:r>
              <a:rPr lang="en-US" sz="1400" dirty="0">
                <a:solidFill>
                  <a:schemeClr val="accent3">
                    <a:lumMod val="25000"/>
                  </a:schemeClr>
                </a:solidFill>
                <a:latin typeface="Abadi"/>
              </a:rPr>
              <a:t>Perform data wrangling</a:t>
            </a:r>
          </a:p>
          <a:p>
            <a:pPr lvl="1">
              <a:lnSpc>
                <a:spcPct val="120000"/>
              </a:lnSpc>
              <a:spcBef>
                <a:spcPts val="1400"/>
              </a:spcBef>
            </a:pPr>
            <a:r>
              <a:rPr lang="en-US" sz="1200" dirty="0">
                <a:solidFill>
                  <a:schemeClr val="bg2">
                    <a:lumMod val="50000"/>
                  </a:schemeClr>
                </a:solidFill>
                <a:latin typeface="Abadi"/>
              </a:rPr>
              <a:t>Convert categorical data into numeric</a:t>
            </a:r>
          </a:p>
          <a:p>
            <a:pPr lvl="1">
              <a:lnSpc>
                <a:spcPct val="120000"/>
              </a:lnSpc>
              <a:spcBef>
                <a:spcPts val="1400"/>
              </a:spcBef>
            </a:pPr>
            <a:r>
              <a:rPr lang="en-US" sz="1200" dirty="0">
                <a:solidFill>
                  <a:schemeClr val="bg2">
                    <a:lumMod val="50000"/>
                  </a:schemeClr>
                </a:solidFill>
                <a:latin typeface="Abadi"/>
              </a:rPr>
              <a:t>Replacing null data with the mean</a:t>
            </a:r>
          </a:p>
          <a:p>
            <a:pPr>
              <a:lnSpc>
                <a:spcPct val="120000"/>
              </a:lnSpc>
              <a:spcBef>
                <a:spcPts val="1400"/>
              </a:spcBef>
            </a:pPr>
            <a:r>
              <a:rPr lang="en-US" sz="14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400" dirty="0">
                <a:solidFill>
                  <a:schemeClr val="accent3">
                    <a:lumMod val="25000"/>
                  </a:schemeClr>
                </a:solidFill>
                <a:latin typeface="Abadi"/>
              </a:rPr>
              <a:t>Perform interactive visual analytics using Folium and </a:t>
            </a:r>
            <a:r>
              <a:rPr lang="en-US" sz="1400" dirty="0" err="1">
                <a:solidFill>
                  <a:schemeClr val="accent3">
                    <a:lumMod val="25000"/>
                  </a:schemeClr>
                </a:solidFill>
                <a:latin typeface="Abadi"/>
              </a:rPr>
              <a:t>Plotly</a:t>
            </a:r>
            <a:r>
              <a:rPr lang="en-US" sz="1400" dirty="0">
                <a:solidFill>
                  <a:schemeClr val="accent3">
                    <a:lumMod val="25000"/>
                  </a:schemeClr>
                </a:solidFill>
                <a:latin typeface="Abadi"/>
              </a:rPr>
              <a:t> Dash</a:t>
            </a:r>
          </a:p>
          <a:p>
            <a:pPr>
              <a:lnSpc>
                <a:spcPct val="120000"/>
              </a:lnSpc>
              <a:spcBef>
                <a:spcPts val="1400"/>
              </a:spcBef>
            </a:pPr>
            <a:r>
              <a:rPr lang="en-US" sz="1400" dirty="0">
                <a:solidFill>
                  <a:schemeClr val="accent3">
                    <a:lumMod val="25000"/>
                  </a:schemeClr>
                </a:solidFill>
                <a:latin typeface="Abadi"/>
              </a:rPr>
              <a:t>Perform predictive analysis using classification models</a:t>
            </a:r>
          </a:p>
          <a:p>
            <a:pPr lvl="1">
              <a:lnSpc>
                <a:spcPct val="120000"/>
              </a:lnSpc>
              <a:spcBef>
                <a:spcPts val="1400"/>
              </a:spcBef>
            </a:pPr>
            <a:r>
              <a:rPr lang="en-US" sz="1200" dirty="0">
                <a:solidFill>
                  <a:schemeClr val="bg2">
                    <a:lumMod val="50000"/>
                  </a:schemeClr>
                </a:solidFill>
                <a:latin typeface="Abadi"/>
              </a:rPr>
              <a:t>Data were split into train and test to avoid bias</a:t>
            </a:r>
          </a:p>
          <a:p>
            <a:pPr lvl="1">
              <a:lnSpc>
                <a:spcPct val="120000"/>
              </a:lnSpc>
              <a:spcBef>
                <a:spcPts val="1400"/>
              </a:spcBef>
            </a:pPr>
            <a:r>
              <a:rPr lang="en-US" sz="1200" dirty="0">
                <a:solidFill>
                  <a:schemeClr val="bg2">
                    <a:lumMod val="50000"/>
                  </a:schemeClr>
                </a:solidFill>
                <a:latin typeface="Abadi"/>
              </a:rPr>
              <a:t>Several machine learning method were compared in order to find the best model</a:t>
            </a:r>
          </a:p>
          <a:p>
            <a:pPr lvl="1">
              <a:lnSpc>
                <a:spcPct val="120000"/>
              </a:lnSpc>
              <a:spcBef>
                <a:spcPts val="1400"/>
              </a:spcBef>
            </a:pPr>
            <a:r>
              <a:rPr lang="en-US" sz="1200" dirty="0">
                <a:solidFill>
                  <a:schemeClr val="bg2">
                    <a:lumMod val="50000"/>
                  </a:schemeClr>
                </a:solidFill>
                <a:latin typeface="Abadi"/>
              </a:rPr>
              <a:t>Several parameters were compared at hyperparameter tuning in order to find the best parameter</a:t>
            </a:r>
            <a:endParaRPr lang="en-US" sz="1400" dirty="0">
              <a:solidFill>
                <a:schemeClr val="accent3">
                  <a:lumMod val="25000"/>
                </a:schemeClr>
              </a:solidFill>
              <a:latin typeface="Abadi"/>
            </a:endParaRPr>
          </a:p>
          <a:p>
            <a:pPr>
              <a:lnSpc>
                <a:spcPct val="100000"/>
              </a:lnSpc>
              <a:spcBef>
                <a:spcPts val="1400"/>
              </a:spcBef>
            </a:pPr>
            <a:endParaRPr lang="en-US" sz="200" dirty="0">
              <a:solidFill>
                <a:schemeClr val="accent3">
                  <a:lumMod val="25000"/>
                </a:schemeClr>
              </a:solidFill>
              <a:latin typeface="Abadi"/>
            </a:endParaRPr>
          </a:p>
          <a:p>
            <a:pPr>
              <a:lnSpc>
                <a:spcPct val="100000"/>
              </a:lnSpc>
              <a:spcBef>
                <a:spcPts val="1400"/>
              </a:spcBef>
            </a:pPr>
            <a:endParaRPr lang="en-US" sz="200" dirty="0">
              <a:solidFill>
                <a:schemeClr val="accent3">
                  <a:lumMod val="25000"/>
                </a:schemeClr>
              </a:solidFill>
              <a:latin typeface="Abadi"/>
            </a:endParaRPr>
          </a:p>
          <a:p>
            <a:pPr>
              <a:lnSpc>
                <a:spcPct val="100000"/>
              </a:lnSpc>
              <a:spcBef>
                <a:spcPts val="1400"/>
              </a:spcBef>
            </a:pPr>
            <a:endParaRPr lang="en-US" sz="200" dirty="0">
              <a:solidFill>
                <a:schemeClr val="accent3">
                  <a:lumMod val="25000"/>
                </a:schemeClr>
              </a:solidFill>
              <a:latin typeface="Abadi"/>
            </a:endParaRPr>
          </a:p>
          <a:p>
            <a:pPr>
              <a:lnSpc>
                <a:spcPct val="100000"/>
              </a:lnSpc>
              <a:spcBef>
                <a:spcPts val="1400"/>
              </a:spcBef>
            </a:pPr>
            <a:endParaRPr lang="en-US" sz="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were collected using 2 ways:</a:t>
            </a:r>
          </a:p>
          <a:p>
            <a:pPr lvl="1">
              <a:lnSpc>
                <a:spcPct val="100000"/>
              </a:lnSpc>
              <a:spcBef>
                <a:spcPts val="1400"/>
              </a:spcBef>
            </a:pPr>
            <a:r>
              <a:rPr lang="en-US" sz="1800" dirty="0">
                <a:solidFill>
                  <a:schemeClr val="accent3">
                    <a:lumMod val="25000"/>
                  </a:schemeClr>
                </a:solidFill>
                <a:latin typeface="Abadi" panose="020B0604020104020204" pitchFamily="34" charset="0"/>
              </a:rPr>
              <a:t>API from: </a:t>
            </a:r>
            <a:r>
              <a:rPr lang="en-US" sz="1800" dirty="0">
                <a:solidFill>
                  <a:schemeClr val="accent3">
                    <a:lumMod val="25000"/>
                  </a:schemeClr>
                </a:solidFill>
                <a:latin typeface="Abadi" panose="020B0604020104020204" pitchFamily="34" charset="0"/>
                <a:hlinkClick r:id="rId3"/>
              </a:rPr>
              <a:t>https://api.spacexdata.com/v4/payloads/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Web Scrapping from: </a:t>
            </a:r>
            <a:r>
              <a:rPr lang="en-US" sz="1800" dirty="0">
                <a:solidFill>
                  <a:schemeClr val="accent3">
                    <a:lumMod val="25000"/>
                  </a:schemeClr>
                </a:solidFill>
                <a:latin typeface="Abadi" panose="020B0604020104020204" pitchFamily="34" charset="0"/>
                <a:hlinkClick r:id="rId4"/>
              </a:rPr>
              <a:t>https://en.wikipedia.org/wiki/List_of_Falcon\_9\_and_Falcon_Heavy_launches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TextBox 6">
            <a:extLst>
              <a:ext uri="{FF2B5EF4-FFF2-40B4-BE49-F238E27FC236}">
                <a16:creationId xmlns:a16="http://schemas.microsoft.com/office/drawing/2014/main" id="{BC5795D7-31F4-51A6-62FC-803BAB04DE97}"/>
              </a:ext>
            </a:extLst>
          </p:cNvPr>
          <p:cNvSpPr txBox="1"/>
          <p:nvPr/>
        </p:nvSpPr>
        <p:spPr>
          <a:xfrm>
            <a:off x="633344" y="6349127"/>
            <a:ext cx="10737917" cy="430887"/>
          </a:xfrm>
          <a:prstGeom prst="rect">
            <a:avLst/>
          </a:prstGeom>
          <a:noFill/>
        </p:spPr>
        <p:txBody>
          <a:bodyPr wrap="square">
            <a:spAutoFit/>
          </a:bodyPr>
          <a:lstStyle/>
          <a:p>
            <a:r>
              <a:rPr lang="en-US" sz="1100" dirty="0"/>
              <a:t>Source code: </a:t>
            </a:r>
            <a:r>
              <a:rPr lang="en-US" sz="1100" dirty="0">
                <a:hlinkClick r:id="rId4"/>
              </a:rPr>
              <a:t>https://github.com/rahmalianto/Coursera-Applied-Data-Science-Capstone/blob/master/Data%20Collection%20API.ipynb</a:t>
            </a:r>
            <a:r>
              <a:rPr lang="en-US" sz="1100" dirty="0"/>
              <a:t> </a:t>
            </a:r>
          </a:p>
          <a:p>
            <a:endParaRPr lang="en-US" sz="1100" dirty="0"/>
          </a:p>
        </p:txBody>
      </p:sp>
      <p:graphicFrame>
        <p:nvGraphicFramePr>
          <p:cNvPr id="8" name="Diagram 7">
            <a:extLst>
              <a:ext uri="{FF2B5EF4-FFF2-40B4-BE49-F238E27FC236}">
                <a16:creationId xmlns:a16="http://schemas.microsoft.com/office/drawing/2014/main" id="{E6BDB4DF-11FF-462E-0636-2F0225D3B5B8}"/>
              </a:ext>
            </a:extLst>
          </p:cNvPr>
          <p:cNvGraphicFramePr/>
          <p:nvPr>
            <p:extLst>
              <p:ext uri="{D42A27DB-BD31-4B8C-83A1-F6EECF244321}">
                <p14:modId xmlns:p14="http://schemas.microsoft.com/office/powerpoint/2010/main" val="3732020891"/>
              </p:ext>
            </p:extLst>
          </p:nvPr>
        </p:nvGraphicFramePr>
        <p:xfrm>
          <a:off x="1053549" y="1908313"/>
          <a:ext cx="9770164" cy="364766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Box 6">
            <a:extLst>
              <a:ext uri="{FF2B5EF4-FFF2-40B4-BE49-F238E27FC236}">
                <a16:creationId xmlns:a16="http://schemas.microsoft.com/office/drawing/2014/main" id="{DBC8E875-0341-FD1E-2848-625ED1E0790A}"/>
              </a:ext>
            </a:extLst>
          </p:cNvPr>
          <p:cNvSpPr txBox="1"/>
          <p:nvPr/>
        </p:nvSpPr>
        <p:spPr>
          <a:xfrm>
            <a:off x="770011" y="6166950"/>
            <a:ext cx="10901381" cy="261610"/>
          </a:xfrm>
          <a:prstGeom prst="rect">
            <a:avLst/>
          </a:prstGeom>
          <a:noFill/>
        </p:spPr>
        <p:txBody>
          <a:bodyPr wrap="square">
            <a:spAutoFit/>
          </a:bodyPr>
          <a:lstStyle/>
          <a:p>
            <a:r>
              <a:rPr lang="en-US" sz="1100" dirty="0" err="1">
                <a:hlinkClick r:id="rId3"/>
              </a:rPr>
              <a:t>Github</a:t>
            </a:r>
            <a:r>
              <a:rPr lang="en-US" sz="1100" dirty="0">
                <a:hlinkClick r:id="rId3"/>
              </a:rPr>
              <a:t> Link: https://github.com/rahmalianto/Coursera-Applied-Data-Science-Capstone/blob/master/Data%20Collection%20with%20Web%20Scraping.ipynb</a:t>
            </a:r>
            <a:r>
              <a:rPr lang="en-US" sz="1100" dirty="0"/>
              <a:t> </a:t>
            </a:r>
          </a:p>
        </p:txBody>
      </p:sp>
      <p:graphicFrame>
        <p:nvGraphicFramePr>
          <p:cNvPr id="8" name="Diagram 7">
            <a:extLst>
              <a:ext uri="{FF2B5EF4-FFF2-40B4-BE49-F238E27FC236}">
                <a16:creationId xmlns:a16="http://schemas.microsoft.com/office/drawing/2014/main" id="{6FB13DE6-E504-A319-3523-1D31450C8441}"/>
              </a:ext>
            </a:extLst>
          </p:cNvPr>
          <p:cNvGraphicFramePr/>
          <p:nvPr>
            <p:extLst>
              <p:ext uri="{D42A27DB-BD31-4B8C-83A1-F6EECF244321}">
                <p14:modId xmlns:p14="http://schemas.microsoft.com/office/powerpoint/2010/main" val="1722518878"/>
              </p:ext>
            </p:extLst>
          </p:nvPr>
        </p:nvGraphicFramePr>
        <p:xfrm>
          <a:off x="922410" y="1510747"/>
          <a:ext cx="10515599" cy="40452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152</TotalTime>
  <Words>1082</Words>
  <Application>Microsoft Office PowerPoint</Application>
  <PresentationFormat>Widescreen</PresentationFormat>
  <Paragraphs>143</Paragraphs>
  <Slides>21</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Deny Rahmalianto</cp:lastModifiedBy>
  <cp:revision>200</cp:revision>
  <dcterms:created xsi:type="dcterms:W3CDTF">2021-04-29T18:58:34Z</dcterms:created>
  <dcterms:modified xsi:type="dcterms:W3CDTF">2022-09-04T13:37:03Z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